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Lst>
  <p:notesMasterIdLst>
    <p:notesMasterId r:id="rId30"/>
  </p:notesMasterIdLst>
  <p:handoutMasterIdLst>
    <p:handoutMasterId r:id="rId31"/>
  </p:handoutMasterIdLst>
  <p:sldIdLst>
    <p:sldId id="256" r:id="rId2"/>
    <p:sldId id="298" r:id="rId3"/>
    <p:sldId id="272" r:id="rId4"/>
    <p:sldId id="258" r:id="rId5"/>
    <p:sldId id="257" r:id="rId6"/>
    <p:sldId id="268" r:id="rId7"/>
    <p:sldId id="259" r:id="rId8"/>
    <p:sldId id="260" r:id="rId9"/>
    <p:sldId id="261" r:id="rId10"/>
    <p:sldId id="263" r:id="rId11"/>
    <p:sldId id="264" r:id="rId12"/>
    <p:sldId id="265" r:id="rId13"/>
    <p:sldId id="262" r:id="rId14"/>
    <p:sldId id="267" r:id="rId15"/>
    <p:sldId id="269" r:id="rId16"/>
    <p:sldId id="270" r:id="rId17"/>
    <p:sldId id="271" r:id="rId18"/>
    <p:sldId id="274" r:id="rId19"/>
    <p:sldId id="275" r:id="rId20"/>
    <p:sldId id="301" r:id="rId21"/>
    <p:sldId id="299" r:id="rId22"/>
    <p:sldId id="300" r:id="rId23"/>
    <p:sldId id="285" r:id="rId24"/>
    <p:sldId id="287" r:id="rId25"/>
    <p:sldId id="289" r:id="rId26"/>
    <p:sldId id="290" r:id="rId27"/>
    <p:sldId id="280" r:id="rId28"/>
    <p:sldId id="302"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BCF0F1-5329-4638-8C25-1CD53718EF1A}">
  <a:tblStyle styleId="{BCBCF0F1-5329-4638-8C25-1CD53718EF1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10" autoAdjust="0"/>
    <p:restoredTop sz="94664" autoAdjust="0"/>
  </p:normalViewPr>
  <p:slideViewPr>
    <p:cSldViewPr snapToGrid="0">
      <p:cViewPr varScale="1">
        <p:scale>
          <a:sx n="144" d="100"/>
          <a:sy n="144" d="100"/>
        </p:scale>
        <p:origin x="714" y="12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296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Hoja_de_c_lculo_de_Microsoft_Excel.xlsx"/></Relationships>
</file>

<file path=ppt/charts/chart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Hoja1!$A$2:$B$5</cx:f>
        <cx:lvl ptCount="4">
          <cx:pt idx="0">Hoja 1</cx:pt>
          <cx:pt idx="1">Hoja 2</cx:pt>
          <cx:pt idx="2">Hoja 3</cx:pt>
          <cx:pt idx="3">Hoja 4</cx:pt>
        </cx:lvl>
        <cx:lvl ptCount="4">
          <cx:pt idx="0">Tallo 1</cx:pt>
          <cx:pt idx="1">Tallo 1</cx:pt>
          <cx:pt idx="2">Tallo 1</cx:pt>
          <cx:pt idx="3">Tallo 2</cx:pt>
        </cx:lvl>
        <cx:lvl ptCount="0"/>
      </cx:strDim>
      <cx:numDim type="size">
        <cx:f>Hoja1!$C$2:$C$5</cx:f>
        <cx:lvl ptCount="4" formatCode="General">
          <cx:pt idx="0">22</cx:pt>
          <cx:pt idx="1">12</cx:pt>
          <cx:pt idx="2">18</cx:pt>
          <cx:pt idx="3">87</cx:pt>
        </cx:lvl>
      </cx:numDim>
    </cx:data>
  </cx:chartData>
  <cx:chart>
    <cx:title pos="t" align="ctr" overlay="0">
      <cx:tx>
        <cx:rich>
          <a:bodyPr spcFirstLastPara="1" vertOverflow="ellipsis" wrap="square" lIns="0" tIns="0" rIns="0" bIns="0" anchor="ctr" anchorCtr="1"/>
          <a:lstStyle/>
          <a:p>
            <a:pPr algn="ctr">
              <a:defRPr/>
            </a:pPr>
            <a:r>
              <a:rPr lang="en-US" dirty="0" err="1" smtClean="0"/>
              <a:t>Subtítulo</a:t>
            </a:r>
            <a:endParaRPr lang="en-US" dirty="0"/>
          </a:p>
        </cx:rich>
      </cx:tx>
    </cx:title>
    <cx:plotArea>
      <cx:plotAreaRegion>
        <cx:series layoutId="sunburst" uniqueId="{A786C68B-4E87-4C00-83F7-D08F70E68489}">
          <cx:tx>
            <cx:txData>
              <cx:f>Hoja1!$C$1</cx:f>
              <cx:v/>
            </cx:txData>
          </cx:tx>
          <cx:dataLabels pos="ctr">
            <cx:visibility seriesName="0" categoryName="1" value="0"/>
          </cx:dataLabels>
          <cx:dataId val="0"/>
        </cx:series>
      </cx:plotAreaRegion>
    </cx:plotArea>
  </cx:chart>
</cx: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31" kern="1200"/>
    <cs:bodyPr wrap="square" lIns="38100" tIns="19050" rIns="38100" bIns="19050" anchor="ctr">
      <a:spAutoFit/>
    </cs:bodyPr>
  </cs:dataLabel>
  <cs:dataLabelCallout>
    <cs:lnRef idx="0"/>
    <cs:fillRef idx="0"/>
    <cs:effectRef idx="0"/>
    <cs:fontRef idx="minor">
      <a:schemeClr val="tx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9525">
        <a:solidFill>
          <a:schemeClr val="lt1"/>
        </a:solidFill>
      </a:ln>
    </cs:spPr>
  </cs:dataPoint>
  <cs:dataPoint3D>
    <cs:lnRef idx="0"/>
    <cs:fillRef idx="0">
      <cs:styleClr val="auto"/>
    </cs:fillRef>
    <cs:effectRef idx="0"/>
    <cs:fontRef idx="minor">
      <a:schemeClr val="tx1"/>
    </cs:fontRef>
    <cs:spPr>
      <a:solidFill>
        <a:schemeClr val="phClr"/>
      </a:solidFill>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defRPr sz="1197"/>
  </cs:dataTable>
  <cs:downBar>
    <cs:lnRef idx="0"/>
    <cs:fillRef idx="0"/>
    <cs:effectRef idx="0"/>
    <cs:fontRef idx="minor">
      <a:schemeClr val="tx1"/>
    </cs:fontRef>
    <cs:spPr>
      <a:solidFill>
        <a:schemeClr val="dk1"/>
      </a:solidFill>
    </cs:spPr>
  </cs:downBar>
  <cs:dropLine>
    <cs:lnRef idx="0"/>
    <cs:fillRef idx="0"/>
    <cs:effectRef idx="0"/>
    <cs:fontRef idx="minor">
      <a:schemeClr val="tx1"/>
    </cs:fontRef>
  </cs:dropLine>
  <cs:errorBar>
    <cs:lnRef idx="0"/>
    <cs:fillRef idx="0"/>
    <cs:effectRef idx="0"/>
    <cs:fontRef idx="minor">
      <a:schemeClr val="tx1"/>
    </cs:fontRef>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lumOff val="10000"/>
          </a:schemeClr>
        </a:solidFill>
        <a:round/>
      </a:ln>
    </cs:spPr>
  </cs:gridlineMinor>
  <cs:hiLoLine>
    <cs:lnRef idx="0"/>
    <cs:fillRef idx="0"/>
    <cs:effectRef idx="0"/>
    <cs:fontRef idx="minor">
      <a:schemeClr val="tx1"/>
    </cs:fontRef>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b="0" kern="1200" spc="0" baseline="0"/>
    <cs:body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tx1"/>
    </cs:fontRef>
    <cs:spPr>
      <a:solidFill>
        <a:schemeClr val="lt1"/>
      </a:solidFill>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1B3FA3-EDBD-41D1-A2A1-E3535E7EE9B4}" type="datetimeFigureOut">
              <a:rPr lang="en-US" smtClean="0"/>
              <a:t>2/4/2022</a:t>
            </a:fld>
            <a:endParaRPr lang="en-US"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5361F5-207C-4AA1-9064-7F628704840A}" type="slidenum">
              <a:rPr lang="en-US" smtClean="0"/>
              <a:t>‹Nº›</a:t>
            </a:fld>
            <a:endParaRPr lang="en-US" dirty="0"/>
          </a:p>
        </p:txBody>
      </p:sp>
    </p:spTree>
    <p:extLst>
      <p:ext uri="{BB962C8B-B14F-4D97-AF65-F5344CB8AC3E}">
        <p14:creationId xmlns:p14="http://schemas.microsoft.com/office/powerpoint/2010/main" val="2716782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889fcc27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889fcc27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71fdc4dfe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71fdc4dfea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71fdc4dfea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71fdc4dfea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71fdc4dfe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71fdc4dfe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71fdc4dfea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71fdc4dfea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71fdc4dfea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71fdc4dfea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71fdc4dfea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71fdc4dfea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71fdc4dfea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71fdc4dfea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71fdc4dfea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71fdc4dfea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71fdc4dfea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71fdc4dfea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889fcc27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889fcc27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3909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71fdc4df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71fdc4df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889fcc27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889fcc27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8199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87a95b9a58_0_7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87a95b9a58_0_7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0"/>
        <p:cNvGrpSpPr/>
        <p:nvPr/>
      </p:nvGrpSpPr>
      <p:grpSpPr>
        <a:xfrm>
          <a:off x="0" y="0"/>
          <a:ext cx="0" cy="0"/>
          <a:chOff x="0" y="0"/>
          <a:chExt cx="0" cy="0"/>
        </a:xfrm>
      </p:grpSpPr>
      <p:sp>
        <p:nvSpPr>
          <p:cNvPr id="3881" name="Google Shape;3881;g87a95b9a58_0_10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2" name="Google Shape;3882;g87a95b9a58_0_10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9"/>
        <p:cNvGrpSpPr/>
        <p:nvPr/>
      </p:nvGrpSpPr>
      <p:grpSpPr>
        <a:xfrm>
          <a:off x="0" y="0"/>
          <a:ext cx="0" cy="0"/>
          <a:chOff x="0" y="0"/>
          <a:chExt cx="0" cy="0"/>
        </a:xfrm>
      </p:grpSpPr>
      <p:sp>
        <p:nvSpPr>
          <p:cNvPr id="4470" name="Google Shape;4470;g87a95b9a58_0_11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1" name="Google Shape;4471;g87a95b9a58_0_11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4"/>
        <p:cNvGrpSpPr/>
        <p:nvPr/>
      </p:nvGrpSpPr>
      <p:grpSpPr>
        <a:xfrm>
          <a:off x="0" y="0"/>
          <a:ext cx="0" cy="0"/>
          <a:chOff x="0" y="0"/>
          <a:chExt cx="0" cy="0"/>
        </a:xfrm>
      </p:grpSpPr>
      <p:sp>
        <p:nvSpPr>
          <p:cNvPr id="4875" name="Google Shape;4875;g87a95b9a58_0_11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6" name="Google Shape;4876;g87a95b9a58_0_11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71fdc4dfea_0_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71fdc4dfea_0_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71fdc4dfea_0_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71fdc4dfea_0_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49284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889fcc274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889fcc274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71fdc4dfea_0_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71fdc4dfea_0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71fdc4dfe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71fdc4dfe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70e318683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70e318683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70e318683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70e318683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1fdc4dfe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1fdc4dfe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1fdc4dfe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71fdc4dfe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apa">
    <p:spTree>
      <p:nvGrpSpPr>
        <p:cNvPr id="1" name="Shape 8"/>
        <p:cNvGrpSpPr/>
        <p:nvPr/>
      </p:nvGrpSpPr>
      <p:grpSpPr>
        <a:xfrm>
          <a:off x="0" y="0"/>
          <a:ext cx="0" cy="0"/>
          <a:chOff x="0" y="0"/>
          <a:chExt cx="0" cy="0"/>
        </a:xfrm>
      </p:grpSpPr>
      <p:sp>
        <p:nvSpPr>
          <p:cNvPr id="9" name="Google Shape;9;p2"/>
          <p:cNvSpPr/>
          <p:nvPr/>
        </p:nvSpPr>
        <p:spPr>
          <a:xfrm>
            <a:off x="0" y="0"/>
            <a:ext cx="4572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0;p2"/>
          <p:cNvSpPr txBox="1">
            <a:spLocks noGrp="1"/>
          </p:cNvSpPr>
          <p:nvPr>
            <p:ph type="subTitle" idx="1"/>
          </p:nvPr>
        </p:nvSpPr>
        <p:spPr>
          <a:xfrm>
            <a:off x="570801" y="3574863"/>
            <a:ext cx="3720000" cy="411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350">
                <a:latin typeface="+mn-lt"/>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dirty="0"/>
          </a:p>
        </p:txBody>
      </p:sp>
      <p:sp>
        <p:nvSpPr>
          <p:cNvPr id="11" name="Google Shape;11;p2"/>
          <p:cNvSpPr/>
          <p:nvPr/>
        </p:nvSpPr>
        <p:spPr>
          <a:xfrm>
            <a:off x="8430775" y="0"/>
            <a:ext cx="713100" cy="356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p2"/>
          <p:cNvSpPr txBox="1">
            <a:spLocks noGrp="1"/>
          </p:cNvSpPr>
          <p:nvPr>
            <p:ph type="ctrTitle"/>
          </p:nvPr>
        </p:nvSpPr>
        <p:spPr>
          <a:xfrm>
            <a:off x="570800" y="1851326"/>
            <a:ext cx="3720000" cy="1879092"/>
          </a:xfrm>
          <a:prstGeom prst="rect">
            <a:avLst/>
          </a:prstGeom>
        </p:spPr>
        <p:txBody>
          <a:bodyPr spcFirstLastPara="1" wrap="square" lIns="91425" tIns="91425" rIns="91425" bIns="91425" anchor="b" anchorCtr="0">
            <a:noAutofit/>
          </a:bodyPr>
          <a:lstStyle>
            <a:lvl1pPr lvl="0">
              <a:lnSpc>
                <a:spcPct val="85000"/>
              </a:lnSpc>
              <a:spcBef>
                <a:spcPts val="0"/>
              </a:spcBef>
              <a:spcAft>
                <a:spcPts val="0"/>
              </a:spcAft>
              <a:buSzPts val="5200"/>
              <a:buFont typeface="Sarala"/>
              <a:buNone/>
              <a:defRPr sz="4400">
                <a:latin typeface="+mj-lt"/>
              </a:defRPr>
            </a:lvl1pPr>
            <a:lvl2pPr lvl="1">
              <a:lnSpc>
                <a:spcPct val="90000"/>
              </a:lnSpc>
              <a:spcBef>
                <a:spcPts val="0"/>
              </a:spcBef>
              <a:spcAft>
                <a:spcPts val="0"/>
              </a:spcAft>
              <a:buSzPts val="5200"/>
              <a:buNone/>
              <a:defRPr sz="5200"/>
            </a:lvl2pPr>
            <a:lvl3pPr lvl="2">
              <a:lnSpc>
                <a:spcPct val="90000"/>
              </a:lnSpc>
              <a:spcBef>
                <a:spcPts val="0"/>
              </a:spcBef>
              <a:spcAft>
                <a:spcPts val="0"/>
              </a:spcAft>
              <a:buSzPts val="5200"/>
              <a:buNone/>
              <a:defRPr sz="5200"/>
            </a:lvl3pPr>
            <a:lvl4pPr lvl="3">
              <a:lnSpc>
                <a:spcPct val="90000"/>
              </a:lnSpc>
              <a:spcBef>
                <a:spcPts val="0"/>
              </a:spcBef>
              <a:spcAft>
                <a:spcPts val="0"/>
              </a:spcAft>
              <a:buSzPts val="5200"/>
              <a:buNone/>
              <a:defRPr sz="5200"/>
            </a:lvl4pPr>
            <a:lvl5pPr lvl="4">
              <a:lnSpc>
                <a:spcPct val="90000"/>
              </a:lnSpc>
              <a:spcBef>
                <a:spcPts val="0"/>
              </a:spcBef>
              <a:spcAft>
                <a:spcPts val="0"/>
              </a:spcAft>
              <a:buSzPts val="5200"/>
              <a:buNone/>
              <a:defRPr sz="5200"/>
            </a:lvl5pPr>
            <a:lvl6pPr lvl="5">
              <a:lnSpc>
                <a:spcPct val="90000"/>
              </a:lnSpc>
              <a:spcBef>
                <a:spcPts val="0"/>
              </a:spcBef>
              <a:spcAft>
                <a:spcPts val="0"/>
              </a:spcAft>
              <a:buSzPts val="5200"/>
              <a:buNone/>
              <a:defRPr sz="5200"/>
            </a:lvl6pPr>
            <a:lvl7pPr lvl="6">
              <a:lnSpc>
                <a:spcPct val="90000"/>
              </a:lnSpc>
              <a:spcBef>
                <a:spcPts val="0"/>
              </a:spcBef>
              <a:spcAft>
                <a:spcPts val="0"/>
              </a:spcAft>
              <a:buSzPts val="5200"/>
              <a:buNone/>
              <a:defRPr sz="5200"/>
            </a:lvl7pPr>
            <a:lvl8pPr lvl="7">
              <a:lnSpc>
                <a:spcPct val="90000"/>
              </a:lnSpc>
              <a:spcBef>
                <a:spcPts val="0"/>
              </a:spcBef>
              <a:spcAft>
                <a:spcPts val="0"/>
              </a:spcAft>
              <a:buSzPts val="5200"/>
              <a:buNone/>
              <a:defRPr sz="5200"/>
            </a:lvl8pPr>
            <a:lvl9pPr lvl="8">
              <a:lnSpc>
                <a:spcPct val="90000"/>
              </a:lnSpc>
              <a:spcBef>
                <a:spcPts val="0"/>
              </a:spcBef>
              <a:spcAft>
                <a:spcPts val="0"/>
              </a:spcAft>
              <a:buSzPts val="5200"/>
              <a:buNone/>
              <a:defRPr sz="5200"/>
            </a:lvl9pPr>
          </a:lstStyle>
          <a:p>
            <a:endParaRPr dirty="0"/>
          </a:p>
        </p:txBody>
      </p:sp>
      <p:sp>
        <p:nvSpPr>
          <p:cNvPr id="13" name="Google Shape;13;p2"/>
          <p:cNvSpPr/>
          <p:nvPr/>
        </p:nvSpPr>
        <p:spPr>
          <a:xfrm>
            <a:off x="125" y="4329544"/>
            <a:ext cx="2175600" cy="635917"/>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2"/>
          <p:cNvSpPr/>
          <p:nvPr/>
        </p:nvSpPr>
        <p:spPr>
          <a:xfrm>
            <a:off x="713225" y="0"/>
            <a:ext cx="4178400" cy="20781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5;p2"/>
          <p:cNvSpPr/>
          <p:nvPr/>
        </p:nvSpPr>
        <p:spPr>
          <a:xfrm>
            <a:off x="8430775" y="0"/>
            <a:ext cx="713100" cy="356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6;p2"/>
          <p:cNvSpPr/>
          <p:nvPr/>
        </p:nvSpPr>
        <p:spPr>
          <a:xfrm>
            <a:off x="6853800" y="4787100"/>
            <a:ext cx="2290500" cy="356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2313" y="552380"/>
            <a:ext cx="1131518" cy="863725"/>
          </a:xfrm>
          <a:prstGeom prst="rect">
            <a:avLst/>
          </a:prstGeom>
        </p:spPr>
      </p:pic>
    </p:spTree>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596975" y="655216"/>
            <a:ext cx="79500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300">
                <a:latin typeface="+mj-lt"/>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endParaRPr dirty="0"/>
          </a:p>
        </p:txBody>
      </p:sp>
      <p:sp>
        <p:nvSpPr>
          <p:cNvPr id="59" name="Google Shape;59;p10"/>
          <p:cNvSpPr/>
          <p:nvPr/>
        </p:nvSpPr>
        <p:spPr>
          <a:xfrm>
            <a:off x="2290350" y="2212200"/>
            <a:ext cx="4563600" cy="719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60;p10"/>
          <p:cNvSpPr/>
          <p:nvPr/>
        </p:nvSpPr>
        <p:spPr>
          <a:xfrm>
            <a:off x="-8425" y="2212200"/>
            <a:ext cx="721500" cy="7191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61;p10"/>
          <p:cNvSpPr/>
          <p:nvPr/>
        </p:nvSpPr>
        <p:spPr>
          <a:xfrm>
            <a:off x="8428075" y="2212200"/>
            <a:ext cx="721500" cy="719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Dato importante">
    <p:spTree>
      <p:nvGrpSpPr>
        <p:cNvPr id="1" name="Shape 62"/>
        <p:cNvGrpSpPr/>
        <p:nvPr/>
      </p:nvGrpSpPr>
      <p:grpSpPr>
        <a:xfrm>
          <a:off x="0" y="0"/>
          <a:ext cx="0" cy="0"/>
          <a:chOff x="0" y="0"/>
          <a:chExt cx="0" cy="0"/>
        </a:xfrm>
      </p:grpSpPr>
      <p:sp>
        <p:nvSpPr>
          <p:cNvPr id="63" name="Google Shape;63;p11"/>
          <p:cNvSpPr txBox="1">
            <a:spLocks noGrp="1"/>
          </p:cNvSpPr>
          <p:nvPr>
            <p:ph type="title" hasCustomPrompt="1"/>
          </p:nvPr>
        </p:nvSpPr>
        <p:spPr>
          <a:xfrm>
            <a:off x="1946840" y="1774892"/>
            <a:ext cx="6619800" cy="1449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7500">
                <a:latin typeface="+mj-l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64" name="Google Shape;64;p11"/>
          <p:cNvSpPr txBox="1">
            <a:spLocks noGrp="1"/>
          </p:cNvSpPr>
          <p:nvPr>
            <p:ph type="body" idx="1"/>
          </p:nvPr>
        </p:nvSpPr>
        <p:spPr>
          <a:xfrm>
            <a:off x="1900825" y="3105792"/>
            <a:ext cx="6619800" cy="375300"/>
          </a:xfrm>
          <a:prstGeom prst="rect">
            <a:avLst/>
          </a:prstGeom>
        </p:spPr>
        <p:txBody>
          <a:bodyPr spcFirstLastPara="1" wrap="square" lIns="91425" tIns="91425" rIns="91425" bIns="91425" anchor="t" anchorCtr="0">
            <a:noAutofit/>
          </a:bodyPr>
          <a:lstStyle>
            <a:lvl1pPr marL="457200" lvl="0" indent="-317500" algn="r">
              <a:spcBef>
                <a:spcPts val="0"/>
              </a:spcBef>
              <a:spcAft>
                <a:spcPts val="0"/>
              </a:spcAft>
              <a:buSzPts val="1400"/>
              <a:buChar char="●"/>
              <a:defRPr>
                <a:latin typeface="+mn-lt"/>
              </a:defRPr>
            </a:lvl1pPr>
            <a:lvl2pPr marL="914400" lvl="1" indent="-342900" algn="ctr">
              <a:spcBef>
                <a:spcPts val="1600"/>
              </a:spcBef>
              <a:spcAft>
                <a:spcPts val="0"/>
              </a:spcAft>
              <a:buSzPts val="1800"/>
              <a:buChar char="○"/>
              <a:defRPr sz="1800"/>
            </a:lvl2pPr>
            <a:lvl3pPr marL="1371600" lvl="2" indent="-342900" algn="ctr">
              <a:spcBef>
                <a:spcPts val="1600"/>
              </a:spcBef>
              <a:spcAft>
                <a:spcPts val="0"/>
              </a:spcAft>
              <a:buSzPts val="1800"/>
              <a:buChar char="■"/>
              <a:defRPr sz="1800"/>
            </a:lvl3pPr>
            <a:lvl4pPr marL="1828800" lvl="3" indent="-342900" algn="ctr">
              <a:spcBef>
                <a:spcPts val="1600"/>
              </a:spcBef>
              <a:spcAft>
                <a:spcPts val="0"/>
              </a:spcAft>
              <a:buSzPts val="1800"/>
              <a:buChar char="●"/>
              <a:defRPr sz="1800"/>
            </a:lvl4pPr>
            <a:lvl5pPr marL="2286000" lvl="4" indent="-342900" algn="ctr">
              <a:spcBef>
                <a:spcPts val="1600"/>
              </a:spcBef>
              <a:spcAft>
                <a:spcPts val="0"/>
              </a:spcAft>
              <a:buSzPts val="1800"/>
              <a:buChar char="○"/>
              <a:defRPr sz="1800"/>
            </a:lvl5pPr>
            <a:lvl6pPr marL="2743200" lvl="5" indent="-342900" algn="ctr">
              <a:spcBef>
                <a:spcPts val="1600"/>
              </a:spcBef>
              <a:spcAft>
                <a:spcPts val="0"/>
              </a:spcAft>
              <a:buSzPts val="1800"/>
              <a:buChar char="■"/>
              <a:defRPr sz="1800"/>
            </a:lvl6pPr>
            <a:lvl7pPr marL="3200400" lvl="6" indent="-342900" algn="ctr">
              <a:spcBef>
                <a:spcPts val="1600"/>
              </a:spcBef>
              <a:spcAft>
                <a:spcPts val="0"/>
              </a:spcAft>
              <a:buSzPts val="1800"/>
              <a:buChar char="●"/>
              <a:defRPr sz="1800"/>
            </a:lvl7pPr>
            <a:lvl8pPr marL="3657600" lvl="7" indent="-342900" algn="ctr">
              <a:spcBef>
                <a:spcPts val="1600"/>
              </a:spcBef>
              <a:spcAft>
                <a:spcPts val="0"/>
              </a:spcAft>
              <a:buSzPts val="1800"/>
              <a:buChar char="○"/>
              <a:defRPr sz="1800"/>
            </a:lvl8pPr>
            <a:lvl9pPr marL="4114800" lvl="8" indent="-342900" algn="ctr">
              <a:spcBef>
                <a:spcPts val="1600"/>
              </a:spcBef>
              <a:spcAft>
                <a:spcPts val="1600"/>
              </a:spcAft>
              <a:buSzPts val="1800"/>
              <a:buChar char="■"/>
              <a:defRPr sz="1800"/>
            </a:lvl9pPr>
          </a:lstStyle>
          <a:p>
            <a:endParaRPr dirty="0"/>
          </a:p>
        </p:txBody>
      </p:sp>
      <p:sp>
        <p:nvSpPr>
          <p:cNvPr id="65" name="Google Shape;65;p11"/>
          <p:cNvSpPr/>
          <p:nvPr/>
        </p:nvSpPr>
        <p:spPr>
          <a:xfrm>
            <a:off x="4572000" y="-10600"/>
            <a:ext cx="4572000" cy="72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66;p11"/>
          <p:cNvSpPr/>
          <p:nvPr/>
        </p:nvSpPr>
        <p:spPr>
          <a:xfrm>
            <a:off x="4572000" y="4415325"/>
            <a:ext cx="4572000" cy="729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67;p11"/>
          <p:cNvSpPr/>
          <p:nvPr/>
        </p:nvSpPr>
        <p:spPr>
          <a:xfrm>
            <a:off x="6853800" y="4807300"/>
            <a:ext cx="2290200" cy="353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hree Columns">
  <p:cSld name="SECTION_TITLE_AND_DESCRIPTION_1_1">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813650" y="2961130"/>
            <a:ext cx="24006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solidFill>
                  <a:schemeClr val="accent1"/>
                </a:solidFill>
                <a:latin typeface="+mj-lt"/>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dirty="0"/>
          </a:p>
        </p:txBody>
      </p:sp>
      <p:sp>
        <p:nvSpPr>
          <p:cNvPr id="94" name="Google Shape;94;p14"/>
          <p:cNvSpPr txBox="1">
            <a:spLocks noGrp="1"/>
          </p:cNvSpPr>
          <p:nvPr>
            <p:ph type="subTitle" idx="1"/>
          </p:nvPr>
        </p:nvSpPr>
        <p:spPr>
          <a:xfrm>
            <a:off x="813650" y="3280291"/>
            <a:ext cx="2400600" cy="56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n-l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dirty="0"/>
          </a:p>
        </p:txBody>
      </p:sp>
      <p:sp>
        <p:nvSpPr>
          <p:cNvPr id="95" name="Google Shape;95;p14"/>
          <p:cNvSpPr txBox="1">
            <a:spLocks noGrp="1"/>
          </p:cNvSpPr>
          <p:nvPr>
            <p:ph type="title" idx="2"/>
          </p:nvPr>
        </p:nvSpPr>
        <p:spPr>
          <a:xfrm>
            <a:off x="3371700" y="2961130"/>
            <a:ext cx="24006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solidFill>
                  <a:schemeClr val="accent1"/>
                </a:solidFill>
                <a:latin typeface="+mj-lt"/>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6" name="Google Shape;96;p14"/>
          <p:cNvSpPr txBox="1">
            <a:spLocks noGrp="1"/>
          </p:cNvSpPr>
          <p:nvPr>
            <p:ph type="subTitle" idx="3"/>
          </p:nvPr>
        </p:nvSpPr>
        <p:spPr>
          <a:xfrm>
            <a:off x="3371700" y="3280291"/>
            <a:ext cx="2400600" cy="56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n-l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7" name="Google Shape;97;p14"/>
          <p:cNvSpPr txBox="1">
            <a:spLocks noGrp="1"/>
          </p:cNvSpPr>
          <p:nvPr>
            <p:ph type="title" idx="4"/>
          </p:nvPr>
        </p:nvSpPr>
        <p:spPr>
          <a:xfrm>
            <a:off x="5929750" y="2961130"/>
            <a:ext cx="24006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solidFill>
                  <a:schemeClr val="accent1"/>
                </a:solidFill>
                <a:latin typeface="+mj-lt"/>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8" name="Google Shape;98;p14"/>
          <p:cNvSpPr txBox="1">
            <a:spLocks noGrp="1"/>
          </p:cNvSpPr>
          <p:nvPr>
            <p:ph type="subTitle" idx="5"/>
          </p:nvPr>
        </p:nvSpPr>
        <p:spPr>
          <a:xfrm>
            <a:off x="5929750" y="3280291"/>
            <a:ext cx="2400600" cy="56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n-l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9" name="Google Shape;99;p14"/>
          <p:cNvSpPr/>
          <p:nvPr/>
        </p:nvSpPr>
        <p:spPr>
          <a:xfrm>
            <a:off x="0" y="4419900"/>
            <a:ext cx="9144000" cy="723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00;p14"/>
          <p:cNvSpPr txBox="1">
            <a:spLocks noGrp="1"/>
          </p:cNvSpPr>
          <p:nvPr>
            <p:ph type="title" idx="6"/>
          </p:nvPr>
        </p:nvSpPr>
        <p:spPr>
          <a:xfrm>
            <a:off x="596975" y="655216"/>
            <a:ext cx="79500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300">
                <a:latin typeface="+mj-lt"/>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endParaRPr dirty="0"/>
          </a:p>
        </p:txBody>
      </p:sp>
      <p:sp>
        <p:nvSpPr>
          <p:cNvPr id="101" name="Google Shape;101;p14"/>
          <p:cNvSpPr/>
          <p:nvPr/>
        </p:nvSpPr>
        <p:spPr>
          <a:xfrm>
            <a:off x="8430775" y="0"/>
            <a:ext cx="713100" cy="356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ita">
    <p:spTree>
      <p:nvGrpSpPr>
        <p:cNvPr id="1" name="Shape 102"/>
        <p:cNvGrpSpPr/>
        <p:nvPr/>
      </p:nvGrpSpPr>
      <p:grpSpPr>
        <a:xfrm>
          <a:off x="0" y="0"/>
          <a:ext cx="0" cy="0"/>
          <a:chOff x="0" y="0"/>
          <a:chExt cx="0" cy="0"/>
        </a:xfrm>
      </p:grpSpPr>
      <p:sp>
        <p:nvSpPr>
          <p:cNvPr id="103" name="Google Shape;103;p15"/>
          <p:cNvSpPr/>
          <p:nvPr/>
        </p:nvSpPr>
        <p:spPr>
          <a:xfrm>
            <a:off x="712175" y="3051975"/>
            <a:ext cx="7730400" cy="358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04;p15"/>
          <p:cNvSpPr/>
          <p:nvPr/>
        </p:nvSpPr>
        <p:spPr>
          <a:xfrm>
            <a:off x="5300" y="0"/>
            <a:ext cx="9144000" cy="719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05;p15"/>
          <p:cNvSpPr/>
          <p:nvPr/>
        </p:nvSpPr>
        <p:spPr>
          <a:xfrm>
            <a:off x="5300" y="4416875"/>
            <a:ext cx="9144000" cy="767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106;p15"/>
          <p:cNvSpPr txBox="1">
            <a:spLocks noGrp="1"/>
          </p:cNvSpPr>
          <p:nvPr>
            <p:ph type="title"/>
          </p:nvPr>
        </p:nvSpPr>
        <p:spPr>
          <a:xfrm>
            <a:off x="1551975" y="3034934"/>
            <a:ext cx="6058857" cy="447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400">
                <a:solidFill>
                  <a:schemeClr val="dk1"/>
                </a:solidFill>
                <a:latin typeface="+mj-lt"/>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dirty="0"/>
          </a:p>
        </p:txBody>
      </p:sp>
      <p:sp>
        <p:nvSpPr>
          <p:cNvPr id="107" name="Google Shape;107;p15"/>
          <p:cNvSpPr txBox="1">
            <a:spLocks noGrp="1"/>
          </p:cNvSpPr>
          <p:nvPr>
            <p:ph type="subTitle" idx="1"/>
          </p:nvPr>
        </p:nvSpPr>
        <p:spPr>
          <a:xfrm>
            <a:off x="1551975" y="1688475"/>
            <a:ext cx="6040200" cy="144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200"/>
              <a:buNone/>
              <a:defRPr sz="2500">
                <a:latin typeface="+mn-lt"/>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sp>
        <p:nvSpPr>
          <p:cNvPr id="108" name="Google Shape;108;p15"/>
          <p:cNvSpPr/>
          <p:nvPr/>
        </p:nvSpPr>
        <p:spPr>
          <a:xfrm>
            <a:off x="7592175" y="4775700"/>
            <a:ext cx="1557000" cy="36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09;p15"/>
          <p:cNvSpPr/>
          <p:nvPr/>
        </p:nvSpPr>
        <p:spPr>
          <a:xfrm>
            <a:off x="5300" y="541150"/>
            <a:ext cx="706800" cy="356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of text 1">
  <p:cSld name="TITLE_ONLY_1">
    <p:spTree>
      <p:nvGrpSpPr>
        <p:cNvPr id="1" name="Shape 110"/>
        <p:cNvGrpSpPr/>
        <p:nvPr/>
      </p:nvGrpSpPr>
      <p:grpSpPr>
        <a:xfrm>
          <a:off x="0" y="0"/>
          <a:ext cx="0" cy="0"/>
          <a:chOff x="0" y="0"/>
          <a:chExt cx="0" cy="0"/>
        </a:xfrm>
      </p:grpSpPr>
      <p:sp>
        <p:nvSpPr>
          <p:cNvPr id="111" name="Google Shape;111;p16"/>
          <p:cNvSpPr/>
          <p:nvPr/>
        </p:nvSpPr>
        <p:spPr>
          <a:xfrm>
            <a:off x="4470525" y="3701400"/>
            <a:ext cx="4673400" cy="940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12;p16"/>
          <p:cNvSpPr/>
          <p:nvPr/>
        </p:nvSpPr>
        <p:spPr>
          <a:xfrm>
            <a:off x="5111875" y="0"/>
            <a:ext cx="4032000" cy="425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13;p16"/>
          <p:cNvSpPr txBox="1">
            <a:spLocks noGrp="1"/>
          </p:cNvSpPr>
          <p:nvPr>
            <p:ph type="title"/>
          </p:nvPr>
        </p:nvSpPr>
        <p:spPr>
          <a:xfrm>
            <a:off x="5462774" y="1331400"/>
            <a:ext cx="2591461" cy="12624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2600"/>
              <a:buNone/>
              <a:defRPr sz="3000">
                <a:latin typeface="+mj-lt"/>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endParaRPr dirty="0"/>
          </a:p>
        </p:txBody>
      </p:sp>
      <p:sp>
        <p:nvSpPr>
          <p:cNvPr id="114" name="Google Shape;114;p16"/>
          <p:cNvSpPr txBox="1">
            <a:spLocks noGrp="1"/>
          </p:cNvSpPr>
          <p:nvPr>
            <p:ph type="subTitle" idx="1"/>
          </p:nvPr>
        </p:nvSpPr>
        <p:spPr>
          <a:xfrm>
            <a:off x="5449675" y="2549700"/>
            <a:ext cx="2604560" cy="12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n-l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5" name="Google Shape;115;p16"/>
          <p:cNvSpPr/>
          <p:nvPr/>
        </p:nvSpPr>
        <p:spPr>
          <a:xfrm>
            <a:off x="0" y="0"/>
            <a:ext cx="713100" cy="716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116;p16"/>
          <p:cNvSpPr/>
          <p:nvPr/>
        </p:nvSpPr>
        <p:spPr>
          <a:xfrm>
            <a:off x="0" y="4786500"/>
            <a:ext cx="1491900" cy="357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of text 2">
  <p:cSld name="TITLE_ONLY_1_1">
    <p:spTree>
      <p:nvGrpSpPr>
        <p:cNvPr id="1" name="Shape 117"/>
        <p:cNvGrpSpPr/>
        <p:nvPr/>
      </p:nvGrpSpPr>
      <p:grpSpPr>
        <a:xfrm>
          <a:off x="0" y="0"/>
          <a:ext cx="0" cy="0"/>
          <a:chOff x="0" y="0"/>
          <a:chExt cx="0" cy="0"/>
        </a:xfrm>
      </p:grpSpPr>
      <p:sp>
        <p:nvSpPr>
          <p:cNvPr id="118" name="Google Shape;118;p17"/>
          <p:cNvSpPr/>
          <p:nvPr/>
        </p:nvSpPr>
        <p:spPr>
          <a:xfrm flipH="1">
            <a:off x="0" y="3701400"/>
            <a:ext cx="4518600" cy="940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119;p17"/>
          <p:cNvSpPr/>
          <p:nvPr/>
        </p:nvSpPr>
        <p:spPr>
          <a:xfrm flipH="1">
            <a:off x="50" y="0"/>
            <a:ext cx="4032000" cy="425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120;p17"/>
          <p:cNvSpPr/>
          <p:nvPr/>
        </p:nvSpPr>
        <p:spPr>
          <a:xfrm flipH="1">
            <a:off x="8430825" y="0"/>
            <a:ext cx="713100" cy="716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121;p17"/>
          <p:cNvSpPr/>
          <p:nvPr/>
        </p:nvSpPr>
        <p:spPr>
          <a:xfrm flipH="1">
            <a:off x="7652025" y="4786500"/>
            <a:ext cx="1491900" cy="357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122;p17"/>
          <p:cNvSpPr txBox="1">
            <a:spLocks noGrp="1"/>
          </p:cNvSpPr>
          <p:nvPr>
            <p:ph type="title"/>
          </p:nvPr>
        </p:nvSpPr>
        <p:spPr>
          <a:xfrm>
            <a:off x="1064712" y="1331500"/>
            <a:ext cx="2664838" cy="12624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2600"/>
              <a:buNone/>
              <a:defRPr sz="3000">
                <a:latin typeface="+mj-lt"/>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endParaRPr dirty="0"/>
          </a:p>
        </p:txBody>
      </p:sp>
      <p:sp>
        <p:nvSpPr>
          <p:cNvPr id="123" name="Google Shape;123;p17"/>
          <p:cNvSpPr txBox="1">
            <a:spLocks noGrp="1"/>
          </p:cNvSpPr>
          <p:nvPr>
            <p:ph type="subTitle" idx="1"/>
          </p:nvPr>
        </p:nvSpPr>
        <p:spPr>
          <a:xfrm>
            <a:off x="1064712" y="2724411"/>
            <a:ext cx="2644488" cy="883085"/>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n-l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wo Columns">
  <p:cSld name="Título + Dos columnas">
    <p:spTree>
      <p:nvGrpSpPr>
        <p:cNvPr id="1" name="Shape 124"/>
        <p:cNvGrpSpPr/>
        <p:nvPr/>
      </p:nvGrpSpPr>
      <p:grpSpPr>
        <a:xfrm>
          <a:off x="0" y="0"/>
          <a:ext cx="0" cy="0"/>
          <a:chOff x="0" y="0"/>
          <a:chExt cx="0" cy="0"/>
        </a:xfrm>
      </p:grpSpPr>
      <p:sp>
        <p:nvSpPr>
          <p:cNvPr id="125" name="Google Shape;125;p18"/>
          <p:cNvSpPr/>
          <p:nvPr/>
        </p:nvSpPr>
        <p:spPr>
          <a:xfrm>
            <a:off x="712550" y="2307375"/>
            <a:ext cx="3141300" cy="2333377"/>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126;p18"/>
          <p:cNvSpPr/>
          <p:nvPr/>
        </p:nvSpPr>
        <p:spPr>
          <a:xfrm>
            <a:off x="5289448" y="2307375"/>
            <a:ext cx="3141300" cy="2333377"/>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127;p18"/>
          <p:cNvSpPr txBox="1">
            <a:spLocks noGrp="1"/>
          </p:cNvSpPr>
          <p:nvPr>
            <p:ph type="title"/>
          </p:nvPr>
        </p:nvSpPr>
        <p:spPr>
          <a:xfrm>
            <a:off x="1082306" y="2838793"/>
            <a:ext cx="24006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800"/>
              <a:buNone/>
              <a:defRPr sz="2000">
                <a:solidFill>
                  <a:schemeClr val="lt1"/>
                </a:solidFill>
                <a:latin typeface="+mj-lt"/>
              </a:defRPr>
            </a:lvl1pPr>
            <a:lvl2pPr lvl="1" algn="ctr" rtl="0">
              <a:spcBef>
                <a:spcPts val="0"/>
              </a:spcBef>
              <a:spcAft>
                <a:spcPts val="0"/>
              </a:spcAft>
              <a:buClr>
                <a:schemeClr val="lt1"/>
              </a:buClr>
              <a:buSzPts val="1800"/>
              <a:buNone/>
              <a:defRPr sz="1800">
                <a:solidFill>
                  <a:schemeClr val="lt1"/>
                </a:solidFill>
              </a:defRPr>
            </a:lvl2pPr>
            <a:lvl3pPr lvl="2" algn="ctr" rtl="0">
              <a:spcBef>
                <a:spcPts val="0"/>
              </a:spcBef>
              <a:spcAft>
                <a:spcPts val="0"/>
              </a:spcAft>
              <a:buClr>
                <a:schemeClr val="lt1"/>
              </a:buClr>
              <a:buSzPts val="1800"/>
              <a:buNone/>
              <a:defRPr sz="1800">
                <a:solidFill>
                  <a:schemeClr val="lt1"/>
                </a:solidFill>
              </a:defRPr>
            </a:lvl3pPr>
            <a:lvl4pPr lvl="3" algn="ctr" rtl="0">
              <a:spcBef>
                <a:spcPts val="0"/>
              </a:spcBef>
              <a:spcAft>
                <a:spcPts val="0"/>
              </a:spcAft>
              <a:buClr>
                <a:schemeClr val="lt1"/>
              </a:buClr>
              <a:buSzPts val="1800"/>
              <a:buNone/>
              <a:defRPr sz="1800">
                <a:solidFill>
                  <a:schemeClr val="lt1"/>
                </a:solidFill>
              </a:defRPr>
            </a:lvl4pPr>
            <a:lvl5pPr lvl="4" algn="ctr" rtl="0">
              <a:spcBef>
                <a:spcPts val="0"/>
              </a:spcBef>
              <a:spcAft>
                <a:spcPts val="0"/>
              </a:spcAft>
              <a:buClr>
                <a:schemeClr val="lt1"/>
              </a:buClr>
              <a:buSzPts val="1800"/>
              <a:buNone/>
              <a:defRPr sz="1800">
                <a:solidFill>
                  <a:schemeClr val="lt1"/>
                </a:solidFill>
              </a:defRPr>
            </a:lvl5pPr>
            <a:lvl6pPr lvl="5" algn="ctr" rtl="0">
              <a:spcBef>
                <a:spcPts val="0"/>
              </a:spcBef>
              <a:spcAft>
                <a:spcPts val="0"/>
              </a:spcAft>
              <a:buClr>
                <a:schemeClr val="lt1"/>
              </a:buClr>
              <a:buSzPts val="1800"/>
              <a:buNone/>
              <a:defRPr sz="1800">
                <a:solidFill>
                  <a:schemeClr val="lt1"/>
                </a:solidFill>
              </a:defRPr>
            </a:lvl6pPr>
            <a:lvl7pPr lvl="6" algn="ctr" rtl="0">
              <a:spcBef>
                <a:spcPts val="0"/>
              </a:spcBef>
              <a:spcAft>
                <a:spcPts val="0"/>
              </a:spcAft>
              <a:buClr>
                <a:schemeClr val="lt1"/>
              </a:buClr>
              <a:buSzPts val="1800"/>
              <a:buNone/>
              <a:defRPr sz="1800">
                <a:solidFill>
                  <a:schemeClr val="lt1"/>
                </a:solidFill>
              </a:defRPr>
            </a:lvl7pPr>
            <a:lvl8pPr lvl="7" algn="ctr" rtl="0">
              <a:spcBef>
                <a:spcPts val="0"/>
              </a:spcBef>
              <a:spcAft>
                <a:spcPts val="0"/>
              </a:spcAft>
              <a:buClr>
                <a:schemeClr val="lt1"/>
              </a:buClr>
              <a:buSzPts val="1800"/>
              <a:buNone/>
              <a:defRPr sz="1800">
                <a:solidFill>
                  <a:schemeClr val="lt1"/>
                </a:solidFill>
              </a:defRPr>
            </a:lvl8pPr>
            <a:lvl9pPr lvl="8" algn="ctr" rtl="0">
              <a:spcBef>
                <a:spcPts val="0"/>
              </a:spcBef>
              <a:spcAft>
                <a:spcPts val="0"/>
              </a:spcAft>
              <a:buClr>
                <a:schemeClr val="lt1"/>
              </a:buClr>
              <a:buSzPts val="1800"/>
              <a:buNone/>
              <a:defRPr sz="1800">
                <a:solidFill>
                  <a:schemeClr val="lt1"/>
                </a:solidFill>
              </a:defRPr>
            </a:lvl9pPr>
          </a:lstStyle>
          <a:p>
            <a:endParaRPr dirty="0"/>
          </a:p>
        </p:txBody>
      </p:sp>
      <p:sp>
        <p:nvSpPr>
          <p:cNvPr id="128" name="Google Shape;128;p18"/>
          <p:cNvSpPr txBox="1">
            <a:spLocks noGrp="1"/>
          </p:cNvSpPr>
          <p:nvPr>
            <p:ph type="subTitle" idx="1"/>
          </p:nvPr>
        </p:nvSpPr>
        <p:spPr>
          <a:xfrm>
            <a:off x="1082306" y="3333294"/>
            <a:ext cx="2400600" cy="98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tx1"/>
                </a:solidFill>
                <a:latin typeface="+mn-l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dirty="0"/>
          </a:p>
        </p:txBody>
      </p:sp>
      <p:sp>
        <p:nvSpPr>
          <p:cNvPr id="129" name="Google Shape;129;p18"/>
          <p:cNvSpPr txBox="1">
            <a:spLocks noGrp="1"/>
          </p:cNvSpPr>
          <p:nvPr>
            <p:ph type="title" idx="2"/>
          </p:nvPr>
        </p:nvSpPr>
        <p:spPr>
          <a:xfrm>
            <a:off x="5653500" y="2838793"/>
            <a:ext cx="24006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800"/>
              <a:buNone/>
              <a:defRPr sz="2000">
                <a:solidFill>
                  <a:schemeClr val="lt1"/>
                </a:solidFill>
                <a:latin typeface="+mj-lt"/>
              </a:defRPr>
            </a:lvl1pPr>
            <a:lvl2pPr lvl="1" algn="ctr" rtl="0">
              <a:spcBef>
                <a:spcPts val="0"/>
              </a:spcBef>
              <a:spcAft>
                <a:spcPts val="0"/>
              </a:spcAft>
              <a:buClr>
                <a:schemeClr val="lt1"/>
              </a:buClr>
              <a:buSzPts val="1800"/>
              <a:buNone/>
              <a:defRPr sz="1800">
                <a:solidFill>
                  <a:schemeClr val="lt1"/>
                </a:solidFill>
              </a:defRPr>
            </a:lvl2pPr>
            <a:lvl3pPr lvl="2" algn="ctr" rtl="0">
              <a:spcBef>
                <a:spcPts val="0"/>
              </a:spcBef>
              <a:spcAft>
                <a:spcPts val="0"/>
              </a:spcAft>
              <a:buClr>
                <a:schemeClr val="lt1"/>
              </a:buClr>
              <a:buSzPts val="1800"/>
              <a:buNone/>
              <a:defRPr sz="1800">
                <a:solidFill>
                  <a:schemeClr val="lt1"/>
                </a:solidFill>
              </a:defRPr>
            </a:lvl3pPr>
            <a:lvl4pPr lvl="3" algn="ctr" rtl="0">
              <a:spcBef>
                <a:spcPts val="0"/>
              </a:spcBef>
              <a:spcAft>
                <a:spcPts val="0"/>
              </a:spcAft>
              <a:buClr>
                <a:schemeClr val="lt1"/>
              </a:buClr>
              <a:buSzPts val="1800"/>
              <a:buNone/>
              <a:defRPr sz="1800">
                <a:solidFill>
                  <a:schemeClr val="lt1"/>
                </a:solidFill>
              </a:defRPr>
            </a:lvl4pPr>
            <a:lvl5pPr lvl="4" algn="ctr" rtl="0">
              <a:spcBef>
                <a:spcPts val="0"/>
              </a:spcBef>
              <a:spcAft>
                <a:spcPts val="0"/>
              </a:spcAft>
              <a:buClr>
                <a:schemeClr val="lt1"/>
              </a:buClr>
              <a:buSzPts val="1800"/>
              <a:buNone/>
              <a:defRPr sz="1800">
                <a:solidFill>
                  <a:schemeClr val="lt1"/>
                </a:solidFill>
              </a:defRPr>
            </a:lvl5pPr>
            <a:lvl6pPr lvl="5" algn="ctr" rtl="0">
              <a:spcBef>
                <a:spcPts val="0"/>
              </a:spcBef>
              <a:spcAft>
                <a:spcPts val="0"/>
              </a:spcAft>
              <a:buClr>
                <a:schemeClr val="lt1"/>
              </a:buClr>
              <a:buSzPts val="1800"/>
              <a:buNone/>
              <a:defRPr sz="1800">
                <a:solidFill>
                  <a:schemeClr val="lt1"/>
                </a:solidFill>
              </a:defRPr>
            </a:lvl6pPr>
            <a:lvl7pPr lvl="6" algn="ctr" rtl="0">
              <a:spcBef>
                <a:spcPts val="0"/>
              </a:spcBef>
              <a:spcAft>
                <a:spcPts val="0"/>
              </a:spcAft>
              <a:buClr>
                <a:schemeClr val="lt1"/>
              </a:buClr>
              <a:buSzPts val="1800"/>
              <a:buNone/>
              <a:defRPr sz="1800">
                <a:solidFill>
                  <a:schemeClr val="lt1"/>
                </a:solidFill>
              </a:defRPr>
            </a:lvl7pPr>
            <a:lvl8pPr lvl="7" algn="ctr" rtl="0">
              <a:spcBef>
                <a:spcPts val="0"/>
              </a:spcBef>
              <a:spcAft>
                <a:spcPts val="0"/>
              </a:spcAft>
              <a:buClr>
                <a:schemeClr val="lt1"/>
              </a:buClr>
              <a:buSzPts val="1800"/>
              <a:buNone/>
              <a:defRPr sz="1800">
                <a:solidFill>
                  <a:schemeClr val="lt1"/>
                </a:solidFill>
              </a:defRPr>
            </a:lvl8pPr>
            <a:lvl9pPr lvl="8" algn="ctr" rtl="0">
              <a:spcBef>
                <a:spcPts val="0"/>
              </a:spcBef>
              <a:spcAft>
                <a:spcPts val="0"/>
              </a:spcAft>
              <a:buClr>
                <a:schemeClr val="lt1"/>
              </a:buClr>
              <a:buSzPts val="1800"/>
              <a:buNone/>
              <a:defRPr sz="1800">
                <a:solidFill>
                  <a:schemeClr val="lt1"/>
                </a:solidFill>
              </a:defRPr>
            </a:lvl9pPr>
          </a:lstStyle>
          <a:p>
            <a:endParaRPr dirty="0"/>
          </a:p>
        </p:txBody>
      </p:sp>
      <p:sp>
        <p:nvSpPr>
          <p:cNvPr id="130" name="Google Shape;130;p18"/>
          <p:cNvSpPr txBox="1">
            <a:spLocks noGrp="1"/>
          </p:cNvSpPr>
          <p:nvPr>
            <p:ph type="subTitle" idx="3"/>
          </p:nvPr>
        </p:nvSpPr>
        <p:spPr>
          <a:xfrm>
            <a:off x="5653500" y="3333294"/>
            <a:ext cx="2400600" cy="98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tx1"/>
                </a:solidFill>
                <a:latin typeface="+mn-l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dirty="0"/>
          </a:p>
        </p:txBody>
      </p:sp>
      <p:sp>
        <p:nvSpPr>
          <p:cNvPr id="131" name="Google Shape;131;p18"/>
          <p:cNvSpPr txBox="1">
            <a:spLocks noGrp="1"/>
          </p:cNvSpPr>
          <p:nvPr>
            <p:ph type="title" idx="4"/>
          </p:nvPr>
        </p:nvSpPr>
        <p:spPr>
          <a:xfrm>
            <a:off x="596975" y="655216"/>
            <a:ext cx="79500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200">
                <a:latin typeface="+mj-lt"/>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endParaRPr dirty="0"/>
          </a:p>
        </p:txBody>
      </p:sp>
      <p:sp>
        <p:nvSpPr>
          <p:cNvPr id="132" name="Google Shape;132;p18"/>
          <p:cNvSpPr/>
          <p:nvPr/>
        </p:nvSpPr>
        <p:spPr>
          <a:xfrm>
            <a:off x="0" y="4772325"/>
            <a:ext cx="9144000" cy="36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133;p18"/>
          <p:cNvSpPr/>
          <p:nvPr/>
        </p:nvSpPr>
        <p:spPr>
          <a:xfrm flipH="1">
            <a:off x="8433163" y="0"/>
            <a:ext cx="707700" cy="367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134;p18"/>
          <p:cNvSpPr/>
          <p:nvPr/>
        </p:nvSpPr>
        <p:spPr>
          <a:xfrm flipH="1">
            <a:off x="3088" y="0"/>
            <a:ext cx="707700" cy="724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ly Title 1">
  <p:cSld name="Solo título">
    <p:spTree>
      <p:nvGrpSpPr>
        <p:cNvPr id="1" name="Shape 148"/>
        <p:cNvGrpSpPr/>
        <p:nvPr/>
      </p:nvGrpSpPr>
      <p:grpSpPr>
        <a:xfrm>
          <a:off x="0" y="0"/>
          <a:ext cx="0" cy="0"/>
          <a:chOff x="0" y="0"/>
          <a:chExt cx="0" cy="0"/>
        </a:xfrm>
      </p:grpSpPr>
      <p:sp>
        <p:nvSpPr>
          <p:cNvPr id="149" name="Google Shape;149;p20"/>
          <p:cNvSpPr/>
          <p:nvPr/>
        </p:nvSpPr>
        <p:spPr>
          <a:xfrm>
            <a:off x="0" y="4776850"/>
            <a:ext cx="9144000" cy="362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150;p20"/>
          <p:cNvSpPr txBox="1">
            <a:spLocks noGrp="1"/>
          </p:cNvSpPr>
          <p:nvPr>
            <p:ph type="title"/>
          </p:nvPr>
        </p:nvSpPr>
        <p:spPr>
          <a:xfrm>
            <a:off x="596975" y="655216"/>
            <a:ext cx="79500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200">
                <a:latin typeface="+mj-lt"/>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endParaRPr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ly Title 2">
  <p:cSld name="SECTION_TITLE_AND_DESCRIPTION_1_1_4_2">
    <p:spTree>
      <p:nvGrpSpPr>
        <p:cNvPr id="1" name="Shape 151"/>
        <p:cNvGrpSpPr/>
        <p:nvPr/>
      </p:nvGrpSpPr>
      <p:grpSpPr>
        <a:xfrm>
          <a:off x="0" y="0"/>
          <a:ext cx="0" cy="0"/>
          <a:chOff x="0" y="0"/>
          <a:chExt cx="0" cy="0"/>
        </a:xfrm>
      </p:grpSpPr>
      <p:sp>
        <p:nvSpPr>
          <p:cNvPr id="152" name="Google Shape;152;p21"/>
          <p:cNvSpPr/>
          <p:nvPr/>
        </p:nvSpPr>
        <p:spPr>
          <a:xfrm>
            <a:off x="0" y="719350"/>
            <a:ext cx="364385" cy="4419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153;p21"/>
          <p:cNvSpPr/>
          <p:nvPr/>
        </p:nvSpPr>
        <p:spPr>
          <a:xfrm>
            <a:off x="8614611" y="2571750"/>
            <a:ext cx="529264" cy="256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154;p21"/>
          <p:cNvSpPr/>
          <p:nvPr/>
        </p:nvSpPr>
        <p:spPr>
          <a:xfrm>
            <a:off x="8430775" y="-1600"/>
            <a:ext cx="713100" cy="720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155;p21"/>
          <p:cNvSpPr txBox="1">
            <a:spLocks noGrp="1"/>
          </p:cNvSpPr>
          <p:nvPr>
            <p:ph type="title"/>
          </p:nvPr>
        </p:nvSpPr>
        <p:spPr>
          <a:xfrm>
            <a:off x="596975" y="655216"/>
            <a:ext cx="79500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200">
                <a:latin typeface="+mj-lt"/>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endParaRPr dirty="0"/>
          </a:p>
        </p:txBody>
      </p:sp>
      <p:sp>
        <p:nvSpPr>
          <p:cNvPr id="6" name="Google Shape;154;p21"/>
          <p:cNvSpPr/>
          <p:nvPr userDrawn="1"/>
        </p:nvSpPr>
        <p:spPr>
          <a:xfrm>
            <a:off x="7835" y="4603534"/>
            <a:ext cx="589140" cy="534816"/>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ly Title 1" preserve="1">
  <p:cSld name="Título + Texto">
    <p:spTree>
      <p:nvGrpSpPr>
        <p:cNvPr id="1" name="Shape 148"/>
        <p:cNvGrpSpPr/>
        <p:nvPr/>
      </p:nvGrpSpPr>
      <p:grpSpPr>
        <a:xfrm>
          <a:off x="0" y="0"/>
          <a:ext cx="0" cy="0"/>
          <a:chOff x="0" y="0"/>
          <a:chExt cx="0" cy="0"/>
        </a:xfrm>
      </p:grpSpPr>
      <p:sp>
        <p:nvSpPr>
          <p:cNvPr id="149" name="Google Shape;149;p20"/>
          <p:cNvSpPr/>
          <p:nvPr/>
        </p:nvSpPr>
        <p:spPr>
          <a:xfrm>
            <a:off x="0" y="4776850"/>
            <a:ext cx="9144000" cy="362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150;p20"/>
          <p:cNvSpPr txBox="1">
            <a:spLocks noGrp="1"/>
          </p:cNvSpPr>
          <p:nvPr>
            <p:ph type="title"/>
          </p:nvPr>
        </p:nvSpPr>
        <p:spPr>
          <a:xfrm>
            <a:off x="596975" y="655216"/>
            <a:ext cx="79500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200">
                <a:latin typeface="+mj-lt"/>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endParaRPr dirty="0"/>
          </a:p>
        </p:txBody>
      </p:sp>
      <p:sp>
        <p:nvSpPr>
          <p:cNvPr id="5" name="CuadroTexto 4"/>
          <p:cNvSpPr txBox="1"/>
          <p:nvPr userDrawn="1"/>
        </p:nvSpPr>
        <p:spPr>
          <a:xfrm>
            <a:off x="1077191" y="1551709"/>
            <a:ext cx="6989619" cy="2400657"/>
          </a:xfrm>
          <a:prstGeom prst="rect">
            <a:avLst/>
          </a:prstGeom>
          <a:noFill/>
        </p:spPr>
        <p:txBody>
          <a:bodyPr wrap="square" rtlCol="0">
            <a:spAutoFit/>
          </a:bodyPr>
          <a:lstStyle/>
          <a:p>
            <a:pPr>
              <a:lnSpc>
                <a:spcPts val="2000"/>
              </a:lnSpc>
            </a:pPr>
            <a:r>
              <a:rPr lang="es-ES" b="1" dirty="0" smtClean="0">
                <a:solidFill>
                  <a:schemeClr val="bg2"/>
                </a:solidFill>
                <a:latin typeface="Monserrat"/>
              </a:rPr>
              <a:t>Lorem Ipsum</a:t>
            </a:r>
            <a:r>
              <a:rPr lang="es-ES" dirty="0" smtClean="0">
                <a:solidFill>
                  <a:schemeClr val="bg2"/>
                </a:solidFill>
                <a:latin typeface="Monserrat"/>
              </a:rPr>
              <a:t> es simplemente el texto de relleno de las imprentas y archivos de texto. Lorem Ipsum ha sido el texto de relleno estándar de las industrias desde el año 1500, cuando un impresor (N. del T. persona que se dedica a la imprenta) desconocido usó una </a:t>
            </a:r>
            <a:r>
              <a:rPr lang="es-ES" dirty="0" smtClean="0">
                <a:solidFill>
                  <a:schemeClr val="bg2"/>
                </a:solidFill>
                <a:latin typeface="+mn-lt"/>
              </a:rPr>
              <a:t>galería</a:t>
            </a:r>
            <a:r>
              <a:rPr lang="es-ES" dirty="0" smtClean="0">
                <a:solidFill>
                  <a:schemeClr val="bg2"/>
                </a:solidFill>
                <a:latin typeface="Monserrat"/>
              </a:rPr>
              <a:t> de textos y los mezcló de tal manera que logró hacer un libro de textos espécimen. No sólo sobrevivió 500 años, sino que también ingresó como texto de relleno en documentos electrónicos, quedando esencialmente igual al original. Fue popularizado en los 60s con la creación de las hojas "Letraset", las cuales contenían pasajes de Lorem Ipsum, y más recientemente con software de autoedición, como por ejemplo Aldus PageMaker, el cual incluye versiones de Lorem Ipsum.</a:t>
            </a:r>
            <a:endParaRPr lang="en-US" dirty="0">
              <a:solidFill>
                <a:schemeClr val="bg2"/>
              </a:solidFill>
              <a:latin typeface="Monserrat"/>
            </a:endParaRPr>
          </a:p>
        </p:txBody>
      </p:sp>
    </p:spTree>
    <p:extLst>
      <p:ext uri="{BB962C8B-B14F-4D97-AF65-F5344CB8AC3E}">
        <p14:creationId xmlns:p14="http://schemas.microsoft.com/office/powerpoint/2010/main" val="39870507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Carátula - Tema">
    <p:spTree>
      <p:nvGrpSpPr>
        <p:cNvPr id="1" name="Shape 17"/>
        <p:cNvGrpSpPr/>
        <p:nvPr/>
      </p:nvGrpSpPr>
      <p:grpSpPr>
        <a:xfrm>
          <a:off x="0" y="0"/>
          <a:ext cx="0" cy="0"/>
          <a:chOff x="0" y="0"/>
          <a:chExt cx="0" cy="0"/>
        </a:xfrm>
      </p:grpSpPr>
      <p:sp>
        <p:nvSpPr>
          <p:cNvPr id="18" name="Google Shape;18;p3"/>
          <p:cNvSpPr/>
          <p:nvPr/>
        </p:nvSpPr>
        <p:spPr>
          <a:xfrm>
            <a:off x="4573925" y="350"/>
            <a:ext cx="45702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p3"/>
          <p:cNvSpPr txBox="1">
            <a:spLocks noGrp="1"/>
          </p:cNvSpPr>
          <p:nvPr>
            <p:ph type="title"/>
          </p:nvPr>
        </p:nvSpPr>
        <p:spPr>
          <a:xfrm>
            <a:off x="4836250" y="2931900"/>
            <a:ext cx="4035300" cy="6621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chemeClr val="lt1"/>
              </a:buClr>
              <a:buSzPts val="3200"/>
              <a:buNone/>
              <a:defRPr sz="4300">
                <a:solidFill>
                  <a:schemeClr val="lt1"/>
                </a:solidFill>
                <a:latin typeface="+mj-lt"/>
              </a:defRPr>
            </a:lvl1pPr>
            <a:lvl2pPr lvl="1" algn="ctr">
              <a:lnSpc>
                <a:spcPct val="80000"/>
              </a:lnSpc>
              <a:spcBef>
                <a:spcPts val="0"/>
              </a:spcBef>
              <a:spcAft>
                <a:spcPts val="0"/>
              </a:spcAft>
              <a:buSzPts val="3600"/>
              <a:buNone/>
              <a:defRPr sz="3600"/>
            </a:lvl2pPr>
            <a:lvl3pPr lvl="2" algn="ctr">
              <a:lnSpc>
                <a:spcPct val="80000"/>
              </a:lnSpc>
              <a:spcBef>
                <a:spcPts val="0"/>
              </a:spcBef>
              <a:spcAft>
                <a:spcPts val="0"/>
              </a:spcAft>
              <a:buSzPts val="3600"/>
              <a:buNone/>
              <a:defRPr sz="3600"/>
            </a:lvl3pPr>
            <a:lvl4pPr lvl="3" algn="ctr">
              <a:lnSpc>
                <a:spcPct val="80000"/>
              </a:lnSpc>
              <a:spcBef>
                <a:spcPts val="0"/>
              </a:spcBef>
              <a:spcAft>
                <a:spcPts val="0"/>
              </a:spcAft>
              <a:buSzPts val="3600"/>
              <a:buNone/>
              <a:defRPr sz="3600"/>
            </a:lvl4pPr>
            <a:lvl5pPr lvl="4" algn="ctr">
              <a:lnSpc>
                <a:spcPct val="80000"/>
              </a:lnSpc>
              <a:spcBef>
                <a:spcPts val="0"/>
              </a:spcBef>
              <a:spcAft>
                <a:spcPts val="0"/>
              </a:spcAft>
              <a:buSzPts val="3600"/>
              <a:buNone/>
              <a:defRPr sz="3600"/>
            </a:lvl5pPr>
            <a:lvl6pPr lvl="5" algn="ctr">
              <a:lnSpc>
                <a:spcPct val="80000"/>
              </a:lnSpc>
              <a:spcBef>
                <a:spcPts val="0"/>
              </a:spcBef>
              <a:spcAft>
                <a:spcPts val="0"/>
              </a:spcAft>
              <a:buSzPts val="3600"/>
              <a:buNone/>
              <a:defRPr sz="3600"/>
            </a:lvl6pPr>
            <a:lvl7pPr lvl="6" algn="ctr">
              <a:lnSpc>
                <a:spcPct val="80000"/>
              </a:lnSpc>
              <a:spcBef>
                <a:spcPts val="0"/>
              </a:spcBef>
              <a:spcAft>
                <a:spcPts val="0"/>
              </a:spcAft>
              <a:buSzPts val="3600"/>
              <a:buNone/>
              <a:defRPr sz="3600"/>
            </a:lvl7pPr>
            <a:lvl8pPr lvl="7" algn="ctr">
              <a:lnSpc>
                <a:spcPct val="80000"/>
              </a:lnSpc>
              <a:spcBef>
                <a:spcPts val="0"/>
              </a:spcBef>
              <a:spcAft>
                <a:spcPts val="0"/>
              </a:spcAft>
              <a:buSzPts val="3600"/>
              <a:buNone/>
              <a:defRPr sz="3600"/>
            </a:lvl8pPr>
            <a:lvl9pPr lvl="8" algn="ctr">
              <a:lnSpc>
                <a:spcPct val="80000"/>
              </a:lnSpc>
              <a:spcBef>
                <a:spcPts val="0"/>
              </a:spcBef>
              <a:spcAft>
                <a:spcPts val="0"/>
              </a:spcAft>
              <a:buSzPts val="3600"/>
              <a:buNone/>
              <a:defRPr sz="3600"/>
            </a:lvl9pPr>
          </a:lstStyle>
          <a:p>
            <a:endParaRPr dirty="0"/>
          </a:p>
        </p:txBody>
      </p:sp>
      <p:sp>
        <p:nvSpPr>
          <p:cNvPr id="20" name="Google Shape;20;p3"/>
          <p:cNvSpPr txBox="1">
            <a:spLocks noGrp="1"/>
          </p:cNvSpPr>
          <p:nvPr>
            <p:ph type="title" idx="2" hasCustomPrompt="1"/>
          </p:nvPr>
        </p:nvSpPr>
        <p:spPr>
          <a:xfrm>
            <a:off x="5277425" y="1287750"/>
            <a:ext cx="3152699" cy="197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12000">
                <a:latin typeface="+mj-lt"/>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rPr dirty="0"/>
              <a:t>xx%</a:t>
            </a:r>
          </a:p>
        </p:txBody>
      </p:sp>
      <p:sp>
        <p:nvSpPr>
          <p:cNvPr id="21" name="Google Shape;21;p3"/>
          <p:cNvSpPr txBox="1">
            <a:spLocks noGrp="1"/>
          </p:cNvSpPr>
          <p:nvPr>
            <p:ph type="subTitle" idx="1"/>
          </p:nvPr>
        </p:nvSpPr>
        <p:spPr>
          <a:xfrm>
            <a:off x="5277425" y="3594000"/>
            <a:ext cx="3152700" cy="59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n-lt"/>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dirty="0"/>
          </a:p>
        </p:txBody>
      </p:sp>
      <p:sp>
        <p:nvSpPr>
          <p:cNvPr id="22" name="Google Shape;22;p3"/>
          <p:cNvSpPr/>
          <p:nvPr/>
        </p:nvSpPr>
        <p:spPr>
          <a:xfrm>
            <a:off x="-10850" y="-5125"/>
            <a:ext cx="724200" cy="724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3;p3"/>
          <p:cNvSpPr/>
          <p:nvPr/>
        </p:nvSpPr>
        <p:spPr>
          <a:xfrm>
            <a:off x="6853800" y="4776850"/>
            <a:ext cx="2300400" cy="363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4;p3"/>
          <p:cNvSpPr/>
          <p:nvPr/>
        </p:nvSpPr>
        <p:spPr>
          <a:xfrm>
            <a:off x="-10850" y="4776850"/>
            <a:ext cx="724200" cy="36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17178" y="416122"/>
            <a:ext cx="873244" cy="448265"/>
          </a:xfrm>
          <a:prstGeom prst="rect">
            <a:avLst/>
          </a:prstGeom>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slide" type="blank">
  <p:cSld name="Fondo blanco">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316811363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slide" type="blank" preserve="1">
  <p:cSld name="Fondo Celeste">
    <p:bg>
      <p:bgRef idx="1001">
        <a:schemeClr val="bg2"/>
      </p:bgRef>
    </p:bg>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5870564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slide" type="blank" preserve="1">
  <p:cSld name="Fondo ISSD">
    <p:bg>
      <p:bgRef idx="1001">
        <a:schemeClr val="bg2"/>
      </p:bgRef>
    </p:bg>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38932000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slide" type="blank" preserve="1">
  <p:cSld name="Fondo Oscuro">
    <p:bg>
      <p:bgRef idx="1001">
        <a:schemeClr val="bg1"/>
      </p:bgRef>
    </p:bg>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4469626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Metas de compresión 1">
    <p:spTree>
      <p:nvGrpSpPr>
        <p:cNvPr id="1" name="Shape 69"/>
        <p:cNvGrpSpPr/>
        <p:nvPr/>
      </p:nvGrpSpPr>
      <p:grpSpPr>
        <a:xfrm>
          <a:off x="0" y="0"/>
          <a:ext cx="0" cy="0"/>
          <a:chOff x="0" y="0"/>
          <a:chExt cx="0" cy="0"/>
        </a:xfrm>
      </p:grpSpPr>
      <p:sp>
        <p:nvSpPr>
          <p:cNvPr id="70" name="Google Shape;70;p13"/>
          <p:cNvSpPr/>
          <p:nvPr/>
        </p:nvSpPr>
        <p:spPr>
          <a:xfrm>
            <a:off x="0" y="1756525"/>
            <a:ext cx="9144000" cy="3370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71;p13"/>
          <p:cNvSpPr txBox="1">
            <a:spLocks noGrp="1"/>
          </p:cNvSpPr>
          <p:nvPr>
            <p:ph type="title"/>
          </p:nvPr>
        </p:nvSpPr>
        <p:spPr>
          <a:xfrm>
            <a:off x="661250" y="2573524"/>
            <a:ext cx="24006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solidFill>
                  <a:schemeClr val="lt1"/>
                </a:solidFill>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72" name="Google Shape;72;p13"/>
          <p:cNvSpPr txBox="1">
            <a:spLocks noGrp="1"/>
          </p:cNvSpPr>
          <p:nvPr>
            <p:ph type="subTitle" idx="1"/>
          </p:nvPr>
        </p:nvSpPr>
        <p:spPr>
          <a:xfrm>
            <a:off x="661250" y="2897968"/>
            <a:ext cx="2400600" cy="37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n-l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dirty="0"/>
          </a:p>
        </p:txBody>
      </p:sp>
      <p:sp>
        <p:nvSpPr>
          <p:cNvPr id="73" name="Google Shape;73;p13"/>
          <p:cNvSpPr txBox="1">
            <a:spLocks noGrp="1"/>
          </p:cNvSpPr>
          <p:nvPr>
            <p:ph type="title" idx="2" hasCustomPrompt="1"/>
          </p:nvPr>
        </p:nvSpPr>
        <p:spPr>
          <a:xfrm>
            <a:off x="970850" y="2239374"/>
            <a:ext cx="17814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400"/>
              <a:buNone/>
              <a:defRPr sz="2800">
                <a:solidFill>
                  <a:schemeClr val="accent6"/>
                </a:solidFill>
                <a:latin typeface="+mj-lt"/>
              </a:defRPr>
            </a:lvl1pPr>
            <a:lvl2pPr lvl="1" algn="ctr" rtl="0">
              <a:spcBef>
                <a:spcPts val="0"/>
              </a:spcBef>
              <a:spcAft>
                <a:spcPts val="0"/>
              </a:spcAft>
              <a:buClr>
                <a:schemeClr val="accent1"/>
              </a:buClr>
              <a:buSzPts val="2400"/>
              <a:buNone/>
              <a:defRPr sz="2400">
                <a:solidFill>
                  <a:schemeClr val="accent1"/>
                </a:solidFill>
              </a:defRPr>
            </a:lvl2pPr>
            <a:lvl3pPr lvl="2" algn="ctr" rtl="0">
              <a:spcBef>
                <a:spcPts val="0"/>
              </a:spcBef>
              <a:spcAft>
                <a:spcPts val="0"/>
              </a:spcAft>
              <a:buClr>
                <a:schemeClr val="accent1"/>
              </a:buClr>
              <a:buSzPts val="2400"/>
              <a:buNone/>
              <a:defRPr sz="2400">
                <a:solidFill>
                  <a:schemeClr val="accent1"/>
                </a:solidFill>
              </a:defRPr>
            </a:lvl3pPr>
            <a:lvl4pPr lvl="3" algn="ctr" rtl="0">
              <a:spcBef>
                <a:spcPts val="0"/>
              </a:spcBef>
              <a:spcAft>
                <a:spcPts val="0"/>
              </a:spcAft>
              <a:buClr>
                <a:schemeClr val="accent1"/>
              </a:buClr>
              <a:buSzPts val="2400"/>
              <a:buNone/>
              <a:defRPr sz="2400">
                <a:solidFill>
                  <a:schemeClr val="accent1"/>
                </a:solidFill>
              </a:defRPr>
            </a:lvl4pPr>
            <a:lvl5pPr lvl="4" algn="ctr" rtl="0">
              <a:spcBef>
                <a:spcPts val="0"/>
              </a:spcBef>
              <a:spcAft>
                <a:spcPts val="0"/>
              </a:spcAft>
              <a:buClr>
                <a:schemeClr val="accent1"/>
              </a:buClr>
              <a:buSzPts val="2400"/>
              <a:buNone/>
              <a:defRPr sz="2400">
                <a:solidFill>
                  <a:schemeClr val="accent1"/>
                </a:solidFill>
              </a:defRPr>
            </a:lvl5pPr>
            <a:lvl6pPr lvl="5" algn="ctr" rtl="0">
              <a:spcBef>
                <a:spcPts val="0"/>
              </a:spcBef>
              <a:spcAft>
                <a:spcPts val="0"/>
              </a:spcAft>
              <a:buClr>
                <a:schemeClr val="accent1"/>
              </a:buClr>
              <a:buSzPts val="2400"/>
              <a:buNone/>
              <a:defRPr sz="2400">
                <a:solidFill>
                  <a:schemeClr val="accent1"/>
                </a:solidFill>
              </a:defRPr>
            </a:lvl6pPr>
            <a:lvl7pPr lvl="6" algn="ctr" rtl="0">
              <a:spcBef>
                <a:spcPts val="0"/>
              </a:spcBef>
              <a:spcAft>
                <a:spcPts val="0"/>
              </a:spcAft>
              <a:buClr>
                <a:schemeClr val="accent1"/>
              </a:buClr>
              <a:buSzPts val="2400"/>
              <a:buNone/>
              <a:defRPr sz="2400">
                <a:solidFill>
                  <a:schemeClr val="accent1"/>
                </a:solidFill>
              </a:defRPr>
            </a:lvl7pPr>
            <a:lvl8pPr lvl="7" algn="ctr" rtl="0">
              <a:spcBef>
                <a:spcPts val="0"/>
              </a:spcBef>
              <a:spcAft>
                <a:spcPts val="0"/>
              </a:spcAft>
              <a:buClr>
                <a:schemeClr val="accent1"/>
              </a:buClr>
              <a:buSzPts val="2400"/>
              <a:buNone/>
              <a:defRPr sz="2400">
                <a:solidFill>
                  <a:schemeClr val="accent1"/>
                </a:solidFill>
              </a:defRPr>
            </a:lvl8pPr>
            <a:lvl9pPr lvl="8" algn="ctr" rtl="0">
              <a:spcBef>
                <a:spcPts val="0"/>
              </a:spcBef>
              <a:spcAft>
                <a:spcPts val="0"/>
              </a:spcAft>
              <a:buClr>
                <a:schemeClr val="accent1"/>
              </a:buClr>
              <a:buSzPts val="2400"/>
              <a:buNone/>
              <a:defRPr sz="2400">
                <a:solidFill>
                  <a:schemeClr val="accent1"/>
                </a:solidFill>
              </a:defRPr>
            </a:lvl9pPr>
          </a:lstStyle>
          <a:p>
            <a:r>
              <a:rPr dirty="0"/>
              <a:t>xx%</a:t>
            </a:r>
          </a:p>
        </p:txBody>
      </p:sp>
      <p:sp>
        <p:nvSpPr>
          <p:cNvPr id="74" name="Google Shape;74;p13"/>
          <p:cNvSpPr txBox="1">
            <a:spLocks noGrp="1"/>
          </p:cNvSpPr>
          <p:nvPr>
            <p:ph type="title" idx="3"/>
          </p:nvPr>
        </p:nvSpPr>
        <p:spPr>
          <a:xfrm>
            <a:off x="3371700" y="2573524"/>
            <a:ext cx="24006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solidFill>
                  <a:schemeClr val="lt1"/>
                </a:solidFill>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75" name="Google Shape;75;p13"/>
          <p:cNvSpPr txBox="1">
            <a:spLocks noGrp="1"/>
          </p:cNvSpPr>
          <p:nvPr>
            <p:ph type="subTitle" idx="4"/>
          </p:nvPr>
        </p:nvSpPr>
        <p:spPr>
          <a:xfrm>
            <a:off x="3371700" y="2897968"/>
            <a:ext cx="2400600" cy="37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n-l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6" name="Google Shape;76;p13"/>
          <p:cNvSpPr txBox="1">
            <a:spLocks noGrp="1"/>
          </p:cNvSpPr>
          <p:nvPr>
            <p:ph type="title" idx="5" hasCustomPrompt="1"/>
          </p:nvPr>
        </p:nvSpPr>
        <p:spPr>
          <a:xfrm>
            <a:off x="3681300" y="2239374"/>
            <a:ext cx="17814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400"/>
              <a:buNone/>
              <a:defRPr sz="2800">
                <a:solidFill>
                  <a:schemeClr val="accent6"/>
                </a:solidFill>
                <a:latin typeface="+mj-lt"/>
              </a:defRPr>
            </a:lvl1pPr>
            <a:lvl2pPr lvl="1" algn="ctr" rtl="0">
              <a:spcBef>
                <a:spcPts val="0"/>
              </a:spcBef>
              <a:spcAft>
                <a:spcPts val="0"/>
              </a:spcAft>
              <a:buClr>
                <a:schemeClr val="accent1"/>
              </a:buClr>
              <a:buSzPts val="2400"/>
              <a:buNone/>
              <a:defRPr sz="2400">
                <a:solidFill>
                  <a:schemeClr val="accent1"/>
                </a:solidFill>
              </a:defRPr>
            </a:lvl2pPr>
            <a:lvl3pPr lvl="2" algn="ctr" rtl="0">
              <a:spcBef>
                <a:spcPts val="0"/>
              </a:spcBef>
              <a:spcAft>
                <a:spcPts val="0"/>
              </a:spcAft>
              <a:buClr>
                <a:schemeClr val="accent1"/>
              </a:buClr>
              <a:buSzPts val="2400"/>
              <a:buNone/>
              <a:defRPr sz="2400">
                <a:solidFill>
                  <a:schemeClr val="accent1"/>
                </a:solidFill>
              </a:defRPr>
            </a:lvl3pPr>
            <a:lvl4pPr lvl="3" algn="ctr" rtl="0">
              <a:spcBef>
                <a:spcPts val="0"/>
              </a:spcBef>
              <a:spcAft>
                <a:spcPts val="0"/>
              </a:spcAft>
              <a:buClr>
                <a:schemeClr val="accent1"/>
              </a:buClr>
              <a:buSzPts val="2400"/>
              <a:buNone/>
              <a:defRPr sz="2400">
                <a:solidFill>
                  <a:schemeClr val="accent1"/>
                </a:solidFill>
              </a:defRPr>
            </a:lvl4pPr>
            <a:lvl5pPr lvl="4" algn="ctr" rtl="0">
              <a:spcBef>
                <a:spcPts val="0"/>
              </a:spcBef>
              <a:spcAft>
                <a:spcPts val="0"/>
              </a:spcAft>
              <a:buClr>
                <a:schemeClr val="accent1"/>
              </a:buClr>
              <a:buSzPts val="2400"/>
              <a:buNone/>
              <a:defRPr sz="2400">
                <a:solidFill>
                  <a:schemeClr val="accent1"/>
                </a:solidFill>
              </a:defRPr>
            </a:lvl5pPr>
            <a:lvl6pPr lvl="5" algn="ctr" rtl="0">
              <a:spcBef>
                <a:spcPts val="0"/>
              </a:spcBef>
              <a:spcAft>
                <a:spcPts val="0"/>
              </a:spcAft>
              <a:buClr>
                <a:schemeClr val="accent1"/>
              </a:buClr>
              <a:buSzPts val="2400"/>
              <a:buNone/>
              <a:defRPr sz="2400">
                <a:solidFill>
                  <a:schemeClr val="accent1"/>
                </a:solidFill>
              </a:defRPr>
            </a:lvl6pPr>
            <a:lvl7pPr lvl="6" algn="ctr" rtl="0">
              <a:spcBef>
                <a:spcPts val="0"/>
              </a:spcBef>
              <a:spcAft>
                <a:spcPts val="0"/>
              </a:spcAft>
              <a:buClr>
                <a:schemeClr val="accent1"/>
              </a:buClr>
              <a:buSzPts val="2400"/>
              <a:buNone/>
              <a:defRPr sz="2400">
                <a:solidFill>
                  <a:schemeClr val="accent1"/>
                </a:solidFill>
              </a:defRPr>
            </a:lvl7pPr>
            <a:lvl8pPr lvl="7" algn="ctr" rtl="0">
              <a:spcBef>
                <a:spcPts val="0"/>
              </a:spcBef>
              <a:spcAft>
                <a:spcPts val="0"/>
              </a:spcAft>
              <a:buClr>
                <a:schemeClr val="accent1"/>
              </a:buClr>
              <a:buSzPts val="2400"/>
              <a:buNone/>
              <a:defRPr sz="2400">
                <a:solidFill>
                  <a:schemeClr val="accent1"/>
                </a:solidFill>
              </a:defRPr>
            </a:lvl8pPr>
            <a:lvl9pPr lvl="8" algn="ctr" rtl="0">
              <a:spcBef>
                <a:spcPts val="0"/>
              </a:spcBef>
              <a:spcAft>
                <a:spcPts val="0"/>
              </a:spcAft>
              <a:buClr>
                <a:schemeClr val="accent1"/>
              </a:buClr>
              <a:buSzPts val="2400"/>
              <a:buNone/>
              <a:defRPr sz="2400">
                <a:solidFill>
                  <a:schemeClr val="accent1"/>
                </a:solidFill>
              </a:defRPr>
            </a:lvl9pPr>
          </a:lstStyle>
          <a:p>
            <a:r>
              <a:rPr dirty="0"/>
              <a:t>xx%</a:t>
            </a:r>
          </a:p>
        </p:txBody>
      </p:sp>
      <p:sp>
        <p:nvSpPr>
          <p:cNvPr id="77" name="Google Shape;77;p13"/>
          <p:cNvSpPr txBox="1">
            <a:spLocks noGrp="1"/>
          </p:cNvSpPr>
          <p:nvPr>
            <p:ph type="title" idx="6"/>
          </p:nvPr>
        </p:nvSpPr>
        <p:spPr>
          <a:xfrm>
            <a:off x="6082150" y="2573524"/>
            <a:ext cx="24006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solidFill>
                  <a:schemeClr val="lt1"/>
                </a:solidFill>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78" name="Google Shape;78;p13"/>
          <p:cNvSpPr txBox="1">
            <a:spLocks noGrp="1"/>
          </p:cNvSpPr>
          <p:nvPr>
            <p:ph type="subTitle" idx="7"/>
          </p:nvPr>
        </p:nvSpPr>
        <p:spPr>
          <a:xfrm>
            <a:off x="6082150" y="2897968"/>
            <a:ext cx="2400600" cy="37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n-l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9" name="Google Shape;79;p13"/>
          <p:cNvSpPr txBox="1">
            <a:spLocks noGrp="1"/>
          </p:cNvSpPr>
          <p:nvPr>
            <p:ph type="title" idx="8" hasCustomPrompt="1"/>
          </p:nvPr>
        </p:nvSpPr>
        <p:spPr>
          <a:xfrm>
            <a:off x="6391750" y="2239374"/>
            <a:ext cx="17814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400"/>
              <a:buNone/>
              <a:defRPr sz="2800">
                <a:solidFill>
                  <a:schemeClr val="accent6"/>
                </a:solidFill>
                <a:latin typeface="+mj-lt"/>
              </a:defRPr>
            </a:lvl1pPr>
            <a:lvl2pPr lvl="1" algn="ctr" rtl="0">
              <a:spcBef>
                <a:spcPts val="0"/>
              </a:spcBef>
              <a:spcAft>
                <a:spcPts val="0"/>
              </a:spcAft>
              <a:buClr>
                <a:schemeClr val="accent1"/>
              </a:buClr>
              <a:buSzPts val="2400"/>
              <a:buNone/>
              <a:defRPr sz="2400">
                <a:solidFill>
                  <a:schemeClr val="accent1"/>
                </a:solidFill>
              </a:defRPr>
            </a:lvl2pPr>
            <a:lvl3pPr lvl="2" algn="ctr" rtl="0">
              <a:spcBef>
                <a:spcPts val="0"/>
              </a:spcBef>
              <a:spcAft>
                <a:spcPts val="0"/>
              </a:spcAft>
              <a:buClr>
                <a:schemeClr val="accent1"/>
              </a:buClr>
              <a:buSzPts val="2400"/>
              <a:buNone/>
              <a:defRPr sz="2400">
                <a:solidFill>
                  <a:schemeClr val="accent1"/>
                </a:solidFill>
              </a:defRPr>
            </a:lvl3pPr>
            <a:lvl4pPr lvl="3" algn="ctr" rtl="0">
              <a:spcBef>
                <a:spcPts val="0"/>
              </a:spcBef>
              <a:spcAft>
                <a:spcPts val="0"/>
              </a:spcAft>
              <a:buClr>
                <a:schemeClr val="accent1"/>
              </a:buClr>
              <a:buSzPts val="2400"/>
              <a:buNone/>
              <a:defRPr sz="2400">
                <a:solidFill>
                  <a:schemeClr val="accent1"/>
                </a:solidFill>
              </a:defRPr>
            </a:lvl4pPr>
            <a:lvl5pPr lvl="4" algn="ctr" rtl="0">
              <a:spcBef>
                <a:spcPts val="0"/>
              </a:spcBef>
              <a:spcAft>
                <a:spcPts val="0"/>
              </a:spcAft>
              <a:buClr>
                <a:schemeClr val="accent1"/>
              </a:buClr>
              <a:buSzPts val="2400"/>
              <a:buNone/>
              <a:defRPr sz="2400">
                <a:solidFill>
                  <a:schemeClr val="accent1"/>
                </a:solidFill>
              </a:defRPr>
            </a:lvl5pPr>
            <a:lvl6pPr lvl="5" algn="ctr" rtl="0">
              <a:spcBef>
                <a:spcPts val="0"/>
              </a:spcBef>
              <a:spcAft>
                <a:spcPts val="0"/>
              </a:spcAft>
              <a:buClr>
                <a:schemeClr val="accent1"/>
              </a:buClr>
              <a:buSzPts val="2400"/>
              <a:buNone/>
              <a:defRPr sz="2400">
                <a:solidFill>
                  <a:schemeClr val="accent1"/>
                </a:solidFill>
              </a:defRPr>
            </a:lvl6pPr>
            <a:lvl7pPr lvl="6" algn="ctr" rtl="0">
              <a:spcBef>
                <a:spcPts val="0"/>
              </a:spcBef>
              <a:spcAft>
                <a:spcPts val="0"/>
              </a:spcAft>
              <a:buClr>
                <a:schemeClr val="accent1"/>
              </a:buClr>
              <a:buSzPts val="2400"/>
              <a:buNone/>
              <a:defRPr sz="2400">
                <a:solidFill>
                  <a:schemeClr val="accent1"/>
                </a:solidFill>
              </a:defRPr>
            </a:lvl7pPr>
            <a:lvl8pPr lvl="7" algn="ctr" rtl="0">
              <a:spcBef>
                <a:spcPts val="0"/>
              </a:spcBef>
              <a:spcAft>
                <a:spcPts val="0"/>
              </a:spcAft>
              <a:buClr>
                <a:schemeClr val="accent1"/>
              </a:buClr>
              <a:buSzPts val="2400"/>
              <a:buNone/>
              <a:defRPr sz="2400">
                <a:solidFill>
                  <a:schemeClr val="accent1"/>
                </a:solidFill>
              </a:defRPr>
            </a:lvl8pPr>
            <a:lvl9pPr lvl="8" algn="ctr" rtl="0">
              <a:spcBef>
                <a:spcPts val="0"/>
              </a:spcBef>
              <a:spcAft>
                <a:spcPts val="0"/>
              </a:spcAft>
              <a:buClr>
                <a:schemeClr val="accent1"/>
              </a:buClr>
              <a:buSzPts val="2400"/>
              <a:buNone/>
              <a:defRPr sz="2400">
                <a:solidFill>
                  <a:schemeClr val="accent1"/>
                </a:solidFill>
              </a:defRPr>
            </a:lvl9pPr>
          </a:lstStyle>
          <a:p>
            <a:r>
              <a:rPr dirty="0"/>
              <a:t>xx%</a:t>
            </a:r>
          </a:p>
        </p:txBody>
      </p:sp>
      <p:sp>
        <p:nvSpPr>
          <p:cNvPr id="80" name="Google Shape;80;p13"/>
          <p:cNvSpPr txBox="1">
            <a:spLocks noGrp="1"/>
          </p:cNvSpPr>
          <p:nvPr>
            <p:ph type="title" idx="9"/>
          </p:nvPr>
        </p:nvSpPr>
        <p:spPr>
          <a:xfrm>
            <a:off x="661250" y="3836962"/>
            <a:ext cx="24006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solidFill>
                  <a:schemeClr val="lt1"/>
                </a:solidFill>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81" name="Google Shape;81;p13"/>
          <p:cNvSpPr txBox="1">
            <a:spLocks noGrp="1"/>
          </p:cNvSpPr>
          <p:nvPr>
            <p:ph type="subTitle" idx="13"/>
          </p:nvPr>
        </p:nvSpPr>
        <p:spPr>
          <a:xfrm>
            <a:off x="661250" y="4161414"/>
            <a:ext cx="2400600" cy="37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n-l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2" name="Google Shape;82;p13"/>
          <p:cNvSpPr txBox="1">
            <a:spLocks noGrp="1"/>
          </p:cNvSpPr>
          <p:nvPr>
            <p:ph type="title" idx="14" hasCustomPrompt="1"/>
          </p:nvPr>
        </p:nvSpPr>
        <p:spPr>
          <a:xfrm>
            <a:off x="970850" y="3502812"/>
            <a:ext cx="17814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400"/>
              <a:buNone/>
              <a:defRPr sz="2800">
                <a:solidFill>
                  <a:schemeClr val="accent6"/>
                </a:solidFill>
                <a:latin typeface="+mj-lt"/>
              </a:defRPr>
            </a:lvl1pPr>
            <a:lvl2pPr lvl="1" algn="ctr" rtl="0">
              <a:spcBef>
                <a:spcPts val="0"/>
              </a:spcBef>
              <a:spcAft>
                <a:spcPts val="0"/>
              </a:spcAft>
              <a:buClr>
                <a:schemeClr val="accent1"/>
              </a:buClr>
              <a:buSzPts val="2400"/>
              <a:buNone/>
              <a:defRPr sz="2400">
                <a:solidFill>
                  <a:schemeClr val="accent1"/>
                </a:solidFill>
              </a:defRPr>
            </a:lvl2pPr>
            <a:lvl3pPr lvl="2" algn="ctr" rtl="0">
              <a:spcBef>
                <a:spcPts val="0"/>
              </a:spcBef>
              <a:spcAft>
                <a:spcPts val="0"/>
              </a:spcAft>
              <a:buClr>
                <a:schemeClr val="accent1"/>
              </a:buClr>
              <a:buSzPts val="2400"/>
              <a:buNone/>
              <a:defRPr sz="2400">
                <a:solidFill>
                  <a:schemeClr val="accent1"/>
                </a:solidFill>
              </a:defRPr>
            </a:lvl3pPr>
            <a:lvl4pPr lvl="3" algn="ctr" rtl="0">
              <a:spcBef>
                <a:spcPts val="0"/>
              </a:spcBef>
              <a:spcAft>
                <a:spcPts val="0"/>
              </a:spcAft>
              <a:buClr>
                <a:schemeClr val="accent1"/>
              </a:buClr>
              <a:buSzPts val="2400"/>
              <a:buNone/>
              <a:defRPr sz="2400">
                <a:solidFill>
                  <a:schemeClr val="accent1"/>
                </a:solidFill>
              </a:defRPr>
            </a:lvl4pPr>
            <a:lvl5pPr lvl="4" algn="ctr" rtl="0">
              <a:spcBef>
                <a:spcPts val="0"/>
              </a:spcBef>
              <a:spcAft>
                <a:spcPts val="0"/>
              </a:spcAft>
              <a:buClr>
                <a:schemeClr val="accent1"/>
              </a:buClr>
              <a:buSzPts val="2400"/>
              <a:buNone/>
              <a:defRPr sz="2400">
                <a:solidFill>
                  <a:schemeClr val="accent1"/>
                </a:solidFill>
              </a:defRPr>
            </a:lvl5pPr>
            <a:lvl6pPr lvl="5" algn="ctr" rtl="0">
              <a:spcBef>
                <a:spcPts val="0"/>
              </a:spcBef>
              <a:spcAft>
                <a:spcPts val="0"/>
              </a:spcAft>
              <a:buClr>
                <a:schemeClr val="accent1"/>
              </a:buClr>
              <a:buSzPts val="2400"/>
              <a:buNone/>
              <a:defRPr sz="2400">
                <a:solidFill>
                  <a:schemeClr val="accent1"/>
                </a:solidFill>
              </a:defRPr>
            </a:lvl6pPr>
            <a:lvl7pPr lvl="6" algn="ctr" rtl="0">
              <a:spcBef>
                <a:spcPts val="0"/>
              </a:spcBef>
              <a:spcAft>
                <a:spcPts val="0"/>
              </a:spcAft>
              <a:buClr>
                <a:schemeClr val="accent1"/>
              </a:buClr>
              <a:buSzPts val="2400"/>
              <a:buNone/>
              <a:defRPr sz="2400">
                <a:solidFill>
                  <a:schemeClr val="accent1"/>
                </a:solidFill>
              </a:defRPr>
            </a:lvl7pPr>
            <a:lvl8pPr lvl="7" algn="ctr" rtl="0">
              <a:spcBef>
                <a:spcPts val="0"/>
              </a:spcBef>
              <a:spcAft>
                <a:spcPts val="0"/>
              </a:spcAft>
              <a:buClr>
                <a:schemeClr val="accent1"/>
              </a:buClr>
              <a:buSzPts val="2400"/>
              <a:buNone/>
              <a:defRPr sz="2400">
                <a:solidFill>
                  <a:schemeClr val="accent1"/>
                </a:solidFill>
              </a:defRPr>
            </a:lvl8pPr>
            <a:lvl9pPr lvl="8" algn="ctr" rtl="0">
              <a:spcBef>
                <a:spcPts val="0"/>
              </a:spcBef>
              <a:spcAft>
                <a:spcPts val="0"/>
              </a:spcAft>
              <a:buClr>
                <a:schemeClr val="accent1"/>
              </a:buClr>
              <a:buSzPts val="2400"/>
              <a:buNone/>
              <a:defRPr sz="2400">
                <a:solidFill>
                  <a:schemeClr val="accent1"/>
                </a:solidFill>
              </a:defRPr>
            </a:lvl9pPr>
          </a:lstStyle>
          <a:p>
            <a:r>
              <a:t>xx%</a:t>
            </a:r>
          </a:p>
        </p:txBody>
      </p:sp>
      <p:sp>
        <p:nvSpPr>
          <p:cNvPr id="83" name="Google Shape;83;p13"/>
          <p:cNvSpPr txBox="1">
            <a:spLocks noGrp="1"/>
          </p:cNvSpPr>
          <p:nvPr>
            <p:ph type="title" idx="15"/>
          </p:nvPr>
        </p:nvSpPr>
        <p:spPr>
          <a:xfrm>
            <a:off x="3371700" y="3836962"/>
            <a:ext cx="24006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solidFill>
                  <a:schemeClr val="lt1"/>
                </a:solidFill>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84" name="Google Shape;84;p13"/>
          <p:cNvSpPr txBox="1">
            <a:spLocks noGrp="1"/>
          </p:cNvSpPr>
          <p:nvPr>
            <p:ph type="subTitle" idx="16"/>
          </p:nvPr>
        </p:nvSpPr>
        <p:spPr>
          <a:xfrm>
            <a:off x="3371700" y="4161414"/>
            <a:ext cx="2400600" cy="37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n-l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5" name="Google Shape;85;p13"/>
          <p:cNvSpPr txBox="1">
            <a:spLocks noGrp="1"/>
          </p:cNvSpPr>
          <p:nvPr>
            <p:ph type="title" idx="17" hasCustomPrompt="1"/>
          </p:nvPr>
        </p:nvSpPr>
        <p:spPr>
          <a:xfrm>
            <a:off x="3681300" y="3502812"/>
            <a:ext cx="17814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400"/>
              <a:buNone/>
              <a:defRPr sz="2800">
                <a:solidFill>
                  <a:schemeClr val="accent6"/>
                </a:solidFill>
                <a:latin typeface="+mj-lt"/>
              </a:defRPr>
            </a:lvl1pPr>
            <a:lvl2pPr lvl="1" algn="ctr" rtl="0">
              <a:spcBef>
                <a:spcPts val="0"/>
              </a:spcBef>
              <a:spcAft>
                <a:spcPts val="0"/>
              </a:spcAft>
              <a:buClr>
                <a:schemeClr val="accent1"/>
              </a:buClr>
              <a:buSzPts val="2400"/>
              <a:buNone/>
              <a:defRPr sz="2400">
                <a:solidFill>
                  <a:schemeClr val="accent1"/>
                </a:solidFill>
              </a:defRPr>
            </a:lvl2pPr>
            <a:lvl3pPr lvl="2" algn="ctr" rtl="0">
              <a:spcBef>
                <a:spcPts val="0"/>
              </a:spcBef>
              <a:spcAft>
                <a:spcPts val="0"/>
              </a:spcAft>
              <a:buClr>
                <a:schemeClr val="accent1"/>
              </a:buClr>
              <a:buSzPts val="2400"/>
              <a:buNone/>
              <a:defRPr sz="2400">
                <a:solidFill>
                  <a:schemeClr val="accent1"/>
                </a:solidFill>
              </a:defRPr>
            </a:lvl3pPr>
            <a:lvl4pPr lvl="3" algn="ctr" rtl="0">
              <a:spcBef>
                <a:spcPts val="0"/>
              </a:spcBef>
              <a:spcAft>
                <a:spcPts val="0"/>
              </a:spcAft>
              <a:buClr>
                <a:schemeClr val="accent1"/>
              </a:buClr>
              <a:buSzPts val="2400"/>
              <a:buNone/>
              <a:defRPr sz="2400">
                <a:solidFill>
                  <a:schemeClr val="accent1"/>
                </a:solidFill>
              </a:defRPr>
            </a:lvl4pPr>
            <a:lvl5pPr lvl="4" algn="ctr" rtl="0">
              <a:spcBef>
                <a:spcPts val="0"/>
              </a:spcBef>
              <a:spcAft>
                <a:spcPts val="0"/>
              </a:spcAft>
              <a:buClr>
                <a:schemeClr val="accent1"/>
              </a:buClr>
              <a:buSzPts val="2400"/>
              <a:buNone/>
              <a:defRPr sz="2400">
                <a:solidFill>
                  <a:schemeClr val="accent1"/>
                </a:solidFill>
              </a:defRPr>
            </a:lvl5pPr>
            <a:lvl6pPr lvl="5" algn="ctr" rtl="0">
              <a:spcBef>
                <a:spcPts val="0"/>
              </a:spcBef>
              <a:spcAft>
                <a:spcPts val="0"/>
              </a:spcAft>
              <a:buClr>
                <a:schemeClr val="accent1"/>
              </a:buClr>
              <a:buSzPts val="2400"/>
              <a:buNone/>
              <a:defRPr sz="2400">
                <a:solidFill>
                  <a:schemeClr val="accent1"/>
                </a:solidFill>
              </a:defRPr>
            </a:lvl6pPr>
            <a:lvl7pPr lvl="6" algn="ctr" rtl="0">
              <a:spcBef>
                <a:spcPts val="0"/>
              </a:spcBef>
              <a:spcAft>
                <a:spcPts val="0"/>
              </a:spcAft>
              <a:buClr>
                <a:schemeClr val="accent1"/>
              </a:buClr>
              <a:buSzPts val="2400"/>
              <a:buNone/>
              <a:defRPr sz="2400">
                <a:solidFill>
                  <a:schemeClr val="accent1"/>
                </a:solidFill>
              </a:defRPr>
            </a:lvl7pPr>
            <a:lvl8pPr lvl="7" algn="ctr" rtl="0">
              <a:spcBef>
                <a:spcPts val="0"/>
              </a:spcBef>
              <a:spcAft>
                <a:spcPts val="0"/>
              </a:spcAft>
              <a:buClr>
                <a:schemeClr val="accent1"/>
              </a:buClr>
              <a:buSzPts val="2400"/>
              <a:buNone/>
              <a:defRPr sz="2400">
                <a:solidFill>
                  <a:schemeClr val="accent1"/>
                </a:solidFill>
              </a:defRPr>
            </a:lvl8pPr>
            <a:lvl9pPr lvl="8" algn="ctr" rtl="0">
              <a:spcBef>
                <a:spcPts val="0"/>
              </a:spcBef>
              <a:spcAft>
                <a:spcPts val="0"/>
              </a:spcAft>
              <a:buClr>
                <a:schemeClr val="accent1"/>
              </a:buClr>
              <a:buSzPts val="2400"/>
              <a:buNone/>
              <a:defRPr sz="2400">
                <a:solidFill>
                  <a:schemeClr val="accent1"/>
                </a:solidFill>
              </a:defRPr>
            </a:lvl9pPr>
          </a:lstStyle>
          <a:p>
            <a:r>
              <a:rPr dirty="0"/>
              <a:t>xx%</a:t>
            </a:r>
          </a:p>
        </p:txBody>
      </p:sp>
      <p:sp>
        <p:nvSpPr>
          <p:cNvPr id="86" name="Google Shape;86;p13"/>
          <p:cNvSpPr txBox="1">
            <a:spLocks noGrp="1"/>
          </p:cNvSpPr>
          <p:nvPr>
            <p:ph type="title" idx="18"/>
          </p:nvPr>
        </p:nvSpPr>
        <p:spPr>
          <a:xfrm>
            <a:off x="6082150" y="3836962"/>
            <a:ext cx="24006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600">
                <a:solidFill>
                  <a:schemeClr val="lt1"/>
                </a:solidFill>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87" name="Google Shape;87;p13"/>
          <p:cNvSpPr txBox="1">
            <a:spLocks noGrp="1"/>
          </p:cNvSpPr>
          <p:nvPr>
            <p:ph type="subTitle" idx="19"/>
          </p:nvPr>
        </p:nvSpPr>
        <p:spPr>
          <a:xfrm>
            <a:off x="6082150" y="4161414"/>
            <a:ext cx="2400600" cy="37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mn-l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8" name="Google Shape;88;p13"/>
          <p:cNvSpPr txBox="1">
            <a:spLocks noGrp="1"/>
          </p:cNvSpPr>
          <p:nvPr>
            <p:ph type="title" idx="20" hasCustomPrompt="1"/>
          </p:nvPr>
        </p:nvSpPr>
        <p:spPr>
          <a:xfrm>
            <a:off x="6391750" y="3502812"/>
            <a:ext cx="1781400" cy="37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400"/>
              <a:buNone/>
              <a:defRPr sz="2800">
                <a:solidFill>
                  <a:schemeClr val="accent6"/>
                </a:solidFill>
                <a:latin typeface="+mj-lt"/>
              </a:defRPr>
            </a:lvl1pPr>
            <a:lvl2pPr lvl="1" algn="ctr" rtl="0">
              <a:spcBef>
                <a:spcPts val="0"/>
              </a:spcBef>
              <a:spcAft>
                <a:spcPts val="0"/>
              </a:spcAft>
              <a:buClr>
                <a:schemeClr val="accent1"/>
              </a:buClr>
              <a:buSzPts val="2400"/>
              <a:buNone/>
              <a:defRPr sz="2400">
                <a:solidFill>
                  <a:schemeClr val="accent1"/>
                </a:solidFill>
              </a:defRPr>
            </a:lvl2pPr>
            <a:lvl3pPr lvl="2" algn="ctr" rtl="0">
              <a:spcBef>
                <a:spcPts val="0"/>
              </a:spcBef>
              <a:spcAft>
                <a:spcPts val="0"/>
              </a:spcAft>
              <a:buClr>
                <a:schemeClr val="accent1"/>
              </a:buClr>
              <a:buSzPts val="2400"/>
              <a:buNone/>
              <a:defRPr sz="2400">
                <a:solidFill>
                  <a:schemeClr val="accent1"/>
                </a:solidFill>
              </a:defRPr>
            </a:lvl3pPr>
            <a:lvl4pPr lvl="3" algn="ctr" rtl="0">
              <a:spcBef>
                <a:spcPts val="0"/>
              </a:spcBef>
              <a:spcAft>
                <a:spcPts val="0"/>
              </a:spcAft>
              <a:buClr>
                <a:schemeClr val="accent1"/>
              </a:buClr>
              <a:buSzPts val="2400"/>
              <a:buNone/>
              <a:defRPr sz="2400">
                <a:solidFill>
                  <a:schemeClr val="accent1"/>
                </a:solidFill>
              </a:defRPr>
            </a:lvl4pPr>
            <a:lvl5pPr lvl="4" algn="ctr" rtl="0">
              <a:spcBef>
                <a:spcPts val="0"/>
              </a:spcBef>
              <a:spcAft>
                <a:spcPts val="0"/>
              </a:spcAft>
              <a:buClr>
                <a:schemeClr val="accent1"/>
              </a:buClr>
              <a:buSzPts val="2400"/>
              <a:buNone/>
              <a:defRPr sz="2400">
                <a:solidFill>
                  <a:schemeClr val="accent1"/>
                </a:solidFill>
              </a:defRPr>
            </a:lvl5pPr>
            <a:lvl6pPr lvl="5" algn="ctr" rtl="0">
              <a:spcBef>
                <a:spcPts val="0"/>
              </a:spcBef>
              <a:spcAft>
                <a:spcPts val="0"/>
              </a:spcAft>
              <a:buClr>
                <a:schemeClr val="accent1"/>
              </a:buClr>
              <a:buSzPts val="2400"/>
              <a:buNone/>
              <a:defRPr sz="2400">
                <a:solidFill>
                  <a:schemeClr val="accent1"/>
                </a:solidFill>
              </a:defRPr>
            </a:lvl6pPr>
            <a:lvl7pPr lvl="6" algn="ctr" rtl="0">
              <a:spcBef>
                <a:spcPts val="0"/>
              </a:spcBef>
              <a:spcAft>
                <a:spcPts val="0"/>
              </a:spcAft>
              <a:buClr>
                <a:schemeClr val="accent1"/>
              </a:buClr>
              <a:buSzPts val="2400"/>
              <a:buNone/>
              <a:defRPr sz="2400">
                <a:solidFill>
                  <a:schemeClr val="accent1"/>
                </a:solidFill>
              </a:defRPr>
            </a:lvl7pPr>
            <a:lvl8pPr lvl="7" algn="ctr" rtl="0">
              <a:spcBef>
                <a:spcPts val="0"/>
              </a:spcBef>
              <a:spcAft>
                <a:spcPts val="0"/>
              </a:spcAft>
              <a:buClr>
                <a:schemeClr val="accent1"/>
              </a:buClr>
              <a:buSzPts val="2400"/>
              <a:buNone/>
              <a:defRPr sz="2400">
                <a:solidFill>
                  <a:schemeClr val="accent1"/>
                </a:solidFill>
              </a:defRPr>
            </a:lvl8pPr>
            <a:lvl9pPr lvl="8" algn="ctr" rtl="0">
              <a:spcBef>
                <a:spcPts val="0"/>
              </a:spcBef>
              <a:spcAft>
                <a:spcPts val="0"/>
              </a:spcAft>
              <a:buClr>
                <a:schemeClr val="accent1"/>
              </a:buClr>
              <a:buSzPts val="2400"/>
              <a:buNone/>
              <a:defRPr sz="2400">
                <a:solidFill>
                  <a:schemeClr val="accent1"/>
                </a:solidFill>
              </a:defRPr>
            </a:lvl9pPr>
          </a:lstStyle>
          <a:p>
            <a:r>
              <a:rPr dirty="0"/>
              <a:t>xx%</a:t>
            </a:r>
          </a:p>
        </p:txBody>
      </p:sp>
      <p:sp>
        <p:nvSpPr>
          <p:cNvPr id="89" name="Google Shape;89;p13"/>
          <p:cNvSpPr txBox="1">
            <a:spLocks noGrp="1"/>
          </p:cNvSpPr>
          <p:nvPr>
            <p:ph type="title" idx="21"/>
          </p:nvPr>
        </p:nvSpPr>
        <p:spPr>
          <a:xfrm>
            <a:off x="596975" y="655216"/>
            <a:ext cx="79500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300">
                <a:latin typeface="+mj-lt"/>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endParaRPr dirty="0"/>
          </a:p>
        </p:txBody>
      </p:sp>
      <p:sp>
        <p:nvSpPr>
          <p:cNvPr id="90" name="Google Shape;90;p13"/>
          <p:cNvSpPr/>
          <p:nvPr/>
        </p:nvSpPr>
        <p:spPr>
          <a:xfrm>
            <a:off x="8784650" y="0"/>
            <a:ext cx="359100" cy="356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91;p13"/>
          <p:cNvSpPr/>
          <p:nvPr/>
        </p:nvSpPr>
        <p:spPr>
          <a:xfrm>
            <a:off x="0" y="1603600"/>
            <a:ext cx="713100" cy="356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Four Columns ">
  <p:cSld name="Metas de compresión 2">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xfrm>
            <a:off x="923550" y="2104063"/>
            <a:ext cx="2190900" cy="447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1800">
                <a:solidFill>
                  <a:schemeClr val="dk2"/>
                </a:solidFill>
                <a:latin typeface="+mj-lt"/>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dirty="0"/>
          </a:p>
        </p:txBody>
      </p:sp>
      <p:sp>
        <p:nvSpPr>
          <p:cNvPr id="137" name="Google Shape;137;p19"/>
          <p:cNvSpPr txBox="1">
            <a:spLocks noGrp="1"/>
          </p:cNvSpPr>
          <p:nvPr>
            <p:ph type="subTitle" idx="1"/>
          </p:nvPr>
        </p:nvSpPr>
        <p:spPr>
          <a:xfrm>
            <a:off x="923550" y="2475136"/>
            <a:ext cx="2190900" cy="564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atin typeface="+mn-l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38" name="Google Shape;138;p19"/>
          <p:cNvSpPr txBox="1">
            <a:spLocks noGrp="1"/>
          </p:cNvSpPr>
          <p:nvPr>
            <p:ph type="title" idx="2"/>
          </p:nvPr>
        </p:nvSpPr>
        <p:spPr>
          <a:xfrm>
            <a:off x="923550" y="3506341"/>
            <a:ext cx="2190900" cy="447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1800">
                <a:solidFill>
                  <a:schemeClr val="dk2"/>
                </a:solidFill>
                <a:latin typeface="+mj-lt"/>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39" name="Google Shape;139;p19"/>
          <p:cNvSpPr txBox="1">
            <a:spLocks noGrp="1"/>
          </p:cNvSpPr>
          <p:nvPr>
            <p:ph type="subTitle" idx="3"/>
          </p:nvPr>
        </p:nvSpPr>
        <p:spPr>
          <a:xfrm>
            <a:off x="923550" y="3877413"/>
            <a:ext cx="2190900" cy="564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atin typeface="+mn-l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dirty="0"/>
          </a:p>
        </p:txBody>
      </p:sp>
      <p:sp>
        <p:nvSpPr>
          <p:cNvPr id="140" name="Google Shape;140;p19"/>
          <p:cNvSpPr txBox="1">
            <a:spLocks noGrp="1"/>
          </p:cNvSpPr>
          <p:nvPr>
            <p:ph type="title" idx="4"/>
          </p:nvPr>
        </p:nvSpPr>
        <p:spPr>
          <a:xfrm>
            <a:off x="6029625" y="2104063"/>
            <a:ext cx="21909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solidFill>
                  <a:schemeClr val="dk2"/>
                </a:solidFill>
                <a:latin typeface="+mj-lt"/>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dirty="0"/>
          </a:p>
        </p:txBody>
      </p:sp>
      <p:sp>
        <p:nvSpPr>
          <p:cNvPr id="141" name="Google Shape;141;p19"/>
          <p:cNvSpPr txBox="1">
            <a:spLocks noGrp="1"/>
          </p:cNvSpPr>
          <p:nvPr>
            <p:ph type="subTitle" idx="5"/>
          </p:nvPr>
        </p:nvSpPr>
        <p:spPr>
          <a:xfrm>
            <a:off x="6029625" y="2475137"/>
            <a:ext cx="2190900" cy="56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n-l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2" name="Google Shape;142;p19"/>
          <p:cNvSpPr txBox="1">
            <a:spLocks noGrp="1"/>
          </p:cNvSpPr>
          <p:nvPr>
            <p:ph type="title" idx="6"/>
          </p:nvPr>
        </p:nvSpPr>
        <p:spPr>
          <a:xfrm>
            <a:off x="6029625" y="3506343"/>
            <a:ext cx="2190900" cy="4476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solidFill>
                  <a:schemeClr val="dk2"/>
                </a:solidFill>
                <a:latin typeface="+mj-lt"/>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43" name="Google Shape;143;p19"/>
          <p:cNvSpPr txBox="1">
            <a:spLocks noGrp="1"/>
          </p:cNvSpPr>
          <p:nvPr>
            <p:ph type="subTitle" idx="7"/>
          </p:nvPr>
        </p:nvSpPr>
        <p:spPr>
          <a:xfrm>
            <a:off x="6029625" y="3877414"/>
            <a:ext cx="2190900" cy="56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mn-l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4" name="Google Shape;144;p19"/>
          <p:cNvSpPr txBox="1">
            <a:spLocks noGrp="1"/>
          </p:cNvSpPr>
          <p:nvPr>
            <p:ph type="title" idx="8"/>
          </p:nvPr>
        </p:nvSpPr>
        <p:spPr>
          <a:xfrm>
            <a:off x="596975" y="655216"/>
            <a:ext cx="79500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300">
                <a:latin typeface="+mj-lt"/>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endParaRPr dirty="0"/>
          </a:p>
        </p:txBody>
      </p:sp>
      <p:sp>
        <p:nvSpPr>
          <p:cNvPr id="145" name="Google Shape;145;p19"/>
          <p:cNvSpPr/>
          <p:nvPr/>
        </p:nvSpPr>
        <p:spPr>
          <a:xfrm>
            <a:off x="5575" y="-5125"/>
            <a:ext cx="707700" cy="1451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146;p19"/>
          <p:cNvSpPr/>
          <p:nvPr/>
        </p:nvSpPr>
        <p:spPr>
          <a:xfrm>
            <a:off x="8435675" y="719350"/>
            <a:ext cx="707700" cy="145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147;p19"/>
          <p:cNvSpPr/>
          <p:nvPr/>
        </p:nvSpPr>
        <p:spPr>
          <a:xfrm>
            <a:off x="5575" y="4783500"/>
            <a:ext cx="707700" cy="360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ulo + Lista">
    <p:spTree>
      <p:nvGrpSpPr>
        <p:cNvPr id="1" name="Shape 25"/>
        <p:cNvGrpSpPr/>
        <p:nvPr/>
      </p:nvGrpSpPr>
      <p:grpSpPr>
        <a:xfrm>
          <a:off x="0" y="0"/>
          <a:ext cx="0" cy="0"/>
          <a:chOff x="0" y="0"/>
          <a:chExt cx="0" cy="0"/>
        </a:xfrm>
      </p:grpSpPr>
      <p:sp>
        <p:nvSpPr>
          <p:cNvPr id="26" name="Google Shape;26;p4"/>
          <p:cNvSpPr txBox="1">
            <a:spLocks noGrp="1"/>
          </p:cNvSpPr>
          <p:nvPr>
            <p:ph type="body" idx="1"/>
          </p:nvPr>
        </p:nvSpPr>
        <p:spPr>
          <a:xfrm>
            <a:off x="611275" y="1423030"/>
            <a:ext cx="7921500" cy="3161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accent2"/>
              </a:buClr>
              <a:buSzPts val="1400"/>
              <a:buFont typeface="Lato"/>
              <a:buChar char="●"/>
              <a:defRPr sz="1100">
                <a:latin typeface="+mn-lt"/>
              </a:defRPr>
            </a:lvl1pPr>
            <a:lvl2pPr marL="914400" lvl="1" indent="-317500">
              <a:spcBef>
                <a:spcPts val="1600"/>
              </a:spcBef>
              <a:spcAft>
                <a:spcPts val="0"/>
              </a:spcAft>
              <a:buClr>
                <a:srgbClr val="555555"/>
              </a:buClr>
              <a:buSzPts val="1400"/>
              <a:buFont typeface="Lato"/>
              <a:buChar char="○"/>
              <a:defRPr sz="1200"/>
            </a:lvl2pPr>
            <a:lvl3pPr marL="1371600" lvl="2" indent="-317500">
              <a:spcBef>
                <a:spcPts val="1600"/>
              </a:spcBef>
              <a:spcAft>
                <a:spcPts val="0"/>
              </a:spcAft>
              <a:buClr>
                <a:srgbClr val="555555"/>
              </a:buClr>
              <a:buSzPts val="1400"/>
              <a:buFont typeface="Lato"/>
              <a:buChar char="■"/>
              <a:defRPr sz="1200"/>
            </a:lvl3pPr>
            <a:lvl4pPr marL="1828800" lvl="3" indent="-317500">
              <a:spcBef>
                <a:spcPts val="1600"/>
              </a:spcBef>
              <a:spcAft>
                <a:spcPts val="0"/>
              </a:spcAft>
              <a:buClr>
                <a:srgbClr val="555555"/>
              </a:buClr>
              <a:buSzPts val="1400"/>
              <a:buFont typeface="Lato"/>
              <a:buChar char="●"/>
              <a:defRPr sz="1200"/>
            </a:lvl4pPr>
            <a:lvl5pPr marL="2286000" lvl="4" indent="-317500">
              <a:spcBef>
                <a:spcPts val="1600"/>
              </a:spcBef>
              <a:spcAft>
                <a:spcPts val="0"/>
              </a:spcAft>
              <a:buClr>
                <a:srgbClr val="555555"/>
              </a:buClr>
              <a:buSzPts val="1400"/>
              <a:buFont typeface="Lato"/>
              <a:buChar char="○"/>
              <a:defRPr sz="1200"/>
            </a:lvl5pPr>
            <a:lvl6pPr marL="2743200" lvl="5" indent="-317500">
              <a:spcBef>
                <a:spcPts val="1600"/>
              </a:spcBef>
              <a:spcAft>
                <a:spcPts val="0"/>
              </a:spcAft>
              <a:buClr>
                <a:srgbClr val="555555"/>
              </a:buClr>
              <a:buSzPts val="1400"/>
              <a:buFont typeface="Lato"/>
              <a:buChar char="■"/>
              <a:defRPr sz="1200"/>
            </a:lvl6pPr>
            <a:lvl7pPr marL="3200400" lvl="6" indent="-317500">
              <a:spcBef>
                <a:spcPts val="1600"/>
              </a:spcBef>
              <a:spcAft>
                <a:spcPts val="0"/>
              </a:spcAft>
              <a:buClr>
                <a:srgbClr val="555555"/>
              </a:buClr>
              <a:buSzPts val="1400"/>
              <a:buFont typeface="Lato"/>
              <a:buChar char="●"/>
              <a:defRPr sz="1200"/>
            </a:lvl7pPr>
            <a:lvl8pPr marL="3657600" lvl="7" indent="-317500">
              <a:spcBef>
                <a:spcPts val="1600"/>
              </a:spcBef>
              <a:spcAft>
                <a:spcPts val="0"/>
              </a:spcAft>
              <a:buClr>
                <a:srgbClr val="555555"/>
              </a:buClr>
              <a:buSzPts val="1400"/>
              <a:buFont typeface="Lato"/>
              <a:buChar char="○"/>
              <a:defRPr sz="1200"/>
            </a:lvl8pPr>
            <a:lvl9pPr marL="4114800" lvl="8" indent="-317500">
              <a:spcBef>
                <a:spcPts val="1600"/>
              </a:spcBef>
              <a:spcAft>
                <a:spcPts val="1600"/>
              </a:spcAft>
              <a:buClr>
                <a:srgbClr val="555555"/>
              </a:buClr>
              <a:buSzPts val="1400"/>
              <a:buFont typeface="Lato"/>
              <a:buChar char="■"/>
              <a:defRPr sz="1200"/>
            </a:lvl9pPr>
          </a:lstStyle>
          <a:p>
            <a:endParaRPr dirty="0"/>
          </a:p>
        </p:txBody>
      </p:sp>
      <p:sp>
        <p:nvSpPr>
          <p:cNvPr id="27" name="Google Shape;27;p4"/>
          <p:cNvSpPr/>
          <p:nvPr/>
        </p:nvSpPr>
        <p:spPr>
          <a:xfrm>
            <a:off x="-1" y="1"/>
            <a:ext cx="886691" cy="43234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8;p4"/>
          <p:cNvSpPr/>
          <p:nvPr/>
        </p:nvSpPr>
        <p:spPr>
          <a:xfrm>
            <a:off x="0" y="4807300"/>
            <a:ext cx="9144000" cy="353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29;p4"/>
          <p:cNvSpPr txBox="1">
            <a:spLocks noGrp="1"/>
          </p:cNvSpPr>
          <p:nvPr>
            <p:ph type="title"/>
          </p:nvPr>
        </p:nvSpPr>
        <p:spPr>
          <a:xfrm>
            <a:off x="596975" y="655216"/>
            <a:ext cx="79500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300">
                <a:latin typeface="+mj-lt"/>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endParaRPr dirty="0"/>
          </a:p>
        </p:txBody>
      </p:sp>
      <p:sp>
        <p:nvSpPr>
          <p:cNvPr id="30" name="Google Shape;30;p4"/>
          <p:cNvSpPr/>
          <p:nvPr/>
        </p:nvSpPr>
        <p:spPr>
          <a:xfrm>
            <a:off x="8532774" y="719350"/>
            <a:ext cx="611225" cy="723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ítulo solo">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596975" y="655216"/>
            <a:ext cx="79500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300">
                <a:latin typeface="+mj-lt"/>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endParaRPr/>
          </a:p>
        </p:txBody>
      </p:sp>
      <p:sp>
        <p:nvSpPr>
          <p:cNvPr id="39" name="Google Shape;39;p6"/>
          <p:cNvSpPr/>
          <p:nvPr/>
        </p:nvSpPr>
        <p:spPr>
          <a:xfrm>
            <a:off x="5575" y="4890655"/>
            <a:ext cx="9144000" cy="24822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40;p6"/>
          <p:cNvSpPr/>
          <p:nvPr/>
        </p:nvSpPr>
        <p:spPr>
          <a:xfrm>
            <a:off x="-1352" y="-5125"/>
            <a:ext cx="707700" cy="36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41;p6"/>
          <p:cNvSpPr/>
          <p:nvPr/>
        </p:nvSpPr>
        <p:spPr>
          <a:xfrm>
            <a:off x="8435650" y="-5125"/>
            <a:ext cx="707700" cy="660341"/>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Una columna">
    <p:bg>
      <p:bgPr>
        <a:solidFill>
          <a:schemeClr val="lt1"/>
        </a:solidFill>
        <a:effectLst/>
      </p:bgPr>
    </p:bg>
    <p:spTree>
      <p:nvGrpSpPr>
        <p:cNvPr id="1" name="Shape 42"/>
        <p:cNvGrpSpPr/>
        <p:nvPr/>
      </p:nvGrpSpPr>
      <p:grpSpPr>
        <a:xfrm>
          <a:off x="0" y="0"/>
          <a:ext cx="0" cy="0"/>
          <a:chOff x="0" y="0"/>
          <a:chExt cx="0" cy="0"/>
        </a:xfrm>
      </p:grpSpPr>
      <p:sp>
        <p:nvSpPr>
          <p:cNvPr id="43" name="Google Shape;43;p7"/>
          <p:cNvSpPr/>
          <p:nvPr/>
        </p:nvSpPr>
        <p:spPr>
          <a:xfrm>
            <a:off x="6853800" y="0"/>
            <a:ext cx="2290200" cy="723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44;p7"/>
          <p:cNvSpPr txBox="1">
            <a:spLocks noGrp="1"/>
          </p:cNvSpPr>
          <p:nvPr>
            <p:ph type="title"/>
          </p:nvPr>
        </p:nvSpPr>
        <p:spPr>
          <a:xfrm>
            <a:off x="609947" y="564207"/>
            <a:ext cx="2709450" cy="11244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SzPts val="2600"/>
              <a:buNone/>
              <a:defRPr sz="3200">
                <a:latin typeface="+mj-lt"/>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5" name="Google Shape;45;p7"/>
          <p:cNvSpPr txBox="1">
            <a:spLocks noGrp="1"/>
          </p:cNvSpPr>
          <p:nvPr>
            <p:ph type="subTitle" idx="1"/>
          </p:nvPr>
        </p:nvSpPr>
        <p:spPr>
          <a:xfrm>
            <a:off x="609957" y="1837475"/>
            <a:ext cx="2709439" cy="182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mn-lt"/>
              </a:defRPr>
            </a:lvl1pPr>
            <a:lvl2pPr lvl="1" rtl="0">
              <a:lnSpc>
                <a:spcPct val="100000"/>
              </a:lnSpc>
              <a:spcBef>
                <a:spcPts val="160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dirty="0"/>
          </a:p>
        </p:txBody>
      </p:sp>
      <p:sp>
        <p:nvSpPr>
          <p:cNvPr id="46" name="Google Shape;46;p7"/>
          <p:cNvSpPr/>
          <p:nvPr/>
        </p:nvSpPr>
        <p:spPr>
          <a:xfrm>
            <a:off x="713225" y="4776850"/>
            <a:ext cx="6140700" cy="3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47;p7"/>
          <p:cNvSpPr/>
          <p:nvPr/>
        </p:nvSpPr>
        <p:spPr>
          <a:xfrm>
            <a:off x="0" y="4050475"/>
            <a:ext cx="713100" cy="366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5354250" y="533873"/>
            <a:ext cx="2999100" cy="2213100"/>
          </a:xfrm>
          <a:prstGeom prst="rect">
            <a:avLst/>
          </a:prstGeom>
        </p:spPr>
        <p:txBody>
          <a:bodyPr spcFirstLastPara="1" wrap="square" lIns="91425" tIns="91425" rIns="91425" bIns="91425" anchor="b" anchorCtr="0">
            <a:noAutofit/>
          </a:bodyPr>
          <a:lstStyle>
            <a:lvl1pPr lvl="0" algn="ctr">
              <a:lnSpc>
                <a:spcPct val="95000"/>
              </a:lnSpc>
              <a:spcBef>
                <a:spcPts val="0"/>
              </a:spcBef>
              <a:spcAft>
                <a:spcPts val="0"/>
              </a:spcAft>
              <a:buSzPts val="3000"/>
              <a:buNone/>
              <a:defRPr sz="3200">
                <a:latin typeface="+mj-lt"/>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50" name="Google Shape;50;p8"/>
          <p:cNvSpPr/>
          <p:nvPr/>
        </p:nvSpPr>
        <p:spPr>
          <a:xfrm>
            <a:off x="0" y="0"/>
            <a:ext cx="713100" cy="723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8"/>
          <p:cNvSpPr/>
          <p:nvPr/>
        </p:nvSpPr>
        <p:spPr>
          <a:xfrm>
            <a:off x="6853800" y="3696300"/>
            <a:ext cx="2290200" cy="723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9"/>
          <p:cNvSpPr txBox="1">
            <a:spLocks noGrp="1"/>
          </p:cNvSpPr>
          <p:nvPr>
            <p:ph type="body" idx="1"/>
          </p:nvPr>
        </p:nvSpPr>
        <p:spPr>
          <a:xfrm>
            <a:off x="599000" y="1977597"/>
            <a:ext cx="2945866" cy="1862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1"/>
              </a:buClr>
              <a:buSzPts val="1400"/>
              <a:buChar char="●"/>
              <a:defRPr sz="1400">
                <a:latin typeface="+mn-lt"/>
              </a:defRPr>
            </a:lvl1pPr>
            <a:lvl2pPr marL="914400" lvl="1" indent="-317500" rtl="0">
              <a:spcBef>
                <a:spcPts val="10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dirty="0"/>
          </a:p>
        </p:txBody>
      </p:sp>
      <p:sp>
        <p:nvSpPr>
          <p:cNvPr id="54" name="Google Shape;54;p9"/>
          <p:cNvSpPr txBox="1">
            <a:spLocks noGrp="1"/>
          </p:cNvSpPr>
          <p:nvPr>
            <p:ph type="title"/>
          </p:nvPr>
        </p:nvSpPr>
        <p:spPr>
          <a:xfrm>
            <a:off x="599000" y="553250"/>
            <a:ext cx="2945866" cy="11244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2600"/>
              <a:buNone/>
              <a:defRPr sz="3200">
                <a:latin typeface="+mj-l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55" name="Google Shape;55;p9"/>
          <p:cNvSpPr/>
          <p:nvPr/>
        </p:nvSpPr>
        <p:spPr>
          <a:xfrm>
            <a:off x="11050" y="4424050"/>
            <a:ext cx="2279400" cy="71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56;p9"/>
          <p:cNvSpPr/>
          <p:nvPr/>
        </p:nvSpPr>
        <p:spPr>
          <a:xfrm>
            <a:off x="8430775" y="4419900"/>
            <a:ext cx="713100" cy="719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Sarala"/>
              <a:buNone/>
              <a:defRPr sz="3500" b="1">
                <a:solidFill>
                  <a:schemeClr val="dk1"/>
                </a:solidFill>
                <a:latin typeface="Sarala"/>
                <a:ea typeface="Sarala"/>
                <a:cs typeface="Sarala"/>
                <a:sym typeface="Sarala"/>
              </a:defRPr>
            </a:lvl1pPr>
            <a:lvl2pPr lvl="1">
              <a:spcBef>
                <a:spcPts val="0"/>
              </a:spcBef>
              <a:spcAft>
                <a:spcPts val="0"/>
              </a:spcAft>
              <a:buClr>
                <a:schemeClr val="dk2"/>
              </a:buClr>
              <a:buSzPts val="2800"/>
              <a:buFont typeface="Sarala"/>
              <a:buNone/>
              <a:defRPr sz="2800">
                <a:solidFill>
                  <a:schemeClr val="dk2"/>
                </a:solidFill>
                <a:latin typeface="Sarala"/>
                <a:ea typeface="Sarala"/>
                <a:cs typeface="Sarala"/>
                <a:sym typeface="Sarala"/>
              </a:defRPr>
            </a:lvl2pPr>
            <a:lvl3pPr lvl="2">
              <a:spcBef>
                <a:spcPts val="0"/>
              </a:spcBef>
              <a:spcAft>
                <a:spcPts val="0"/>
              </a:spcAft>
              <a:buClr>
                <a:schemeClr val="dk2"/>
              </a:buClr>
              <a:buSzPts val="2800"/>
              <a:buFont typeface="Sarala"/>
              <a:buNone/>
              <a:defRPr sz="2800">
                <a:solidFill>
                  <a:schemeClr val="dk2"/>
                </a:solidFill>
                <a:latin typeface="Sarala"/>
                <a:ea typeface="Sarala"/>
                <a:cs typeface="Sarala"/>
                <a:sym typeface="Sarala"/>
              </a:defRPr>
            </a:lvl3pPr>
            <a:lvl4pPr lvl="3">
              <a:spcBef>
                <a:spcPts val="0"/>
              </a:spcBef>
              <a:spcAft>
                <a:spcPts val="0"/>
              </a:spcAft>
              <a:buClr>
                <a:schemeClr val="dk2"/>
              </a:buClr>
              <a:buSzPts val="2800"/>
              <a:buFont typeface="Sarala"/>
              <a:buNone/>
              <a:defRPr sz="2800">
                <a:solidFill>
                  <a:schemeClr val="dk2"/>
                </a:solidFill>
                <a:latin typeface="Sarala"/>
                <a:ea typeface="Sarala"/>
                <a:cs typeface="Sarala"/>
                <a:sym typeface="Sarala"/>
              </a:defRPr>
            </a:lvl4pPr>
            <a:lvl5pPr lvl="4">
              <a:spcBef>
                <a:spcPts val="0"/>
              </a:spcBef>
              <a:spcAft>
                <a:spcPts val="0"/>
              </a:spcAft>
              <a:buClr>
                <a:schemeClr val="dk2"/>
              </a:buClr>
              <a:buSzPts val="2800"/>
              <a:buFont typeface="Sarala"/>
              <a:buNone/>
              <a:defRPr sz="2800">
                <a:solidFill>
                  <a:schemeClr val="dk2"/>
                </a:solidFill>
                <a:latin typeface="Sarala"/>
                <a:ea typeface="Sarala"/>
                <a:cs typeface="Sarala"/>
                <a:sym typeface="Sarala"/>
              </a:defRPr>
            </a:lvl5pPr>
            <a:lvl6pPr lvl="5">
              <a:spcBef>
                <a:spcPts val="0"/>
              </a:spcBef>
              <a:spcAft>
                <a:spcPts val="0"/>
              </a:spcAft>
              <a:buClr>
                <a:schemeClr val="dk2"/>
              </a:buClr>
              <a:buSzPts val="2800"/>
              <a:buFont typeface="Sarala"/>
              <a:buNone/>
              <a:defRPr sz="2800">
                <a:solidFill>
                  <a:schemeClr val="dk2"/>
                </a:solidFill>
                <a:latin typeface="Sarala"/>
                <a:ea typeface="Sarala"/>
                <a:cs typeface="Sarala"/>
                <a:sym typeface="Sarala"/>
              </a:defRPr>
            </a:lvl6pPr>
            <a:lvl7pPr lvl="6">
              <a:spcBef>
                <a:spcPts val="0"/>
              </a:spcBef>
              <a:spcAft>
                <a:spcPts val="0"/>
              </a:spcAft>
              <a:buClr>
                <a:schemeClr val="dk2"/>
              </a:buClr>
              <a:buSzPts val="2800"/>
              <a:buFont typeface="Sarala"/>
              <a:buNone/>
              <a:defRPr sz="2800">
                <a:solidFill>
                  <a:schemeClr val="dk2"/>
                </a:solidFill>
                <a:latin typeface="Sarala"/>
                <a:ea typeface="Sarala"/>
                <a:cs typeface="Sarala"/>
                <a:sym typeface="Sarala"/>
              </a:defRPr>
            </a:lvl7pPr>
            <a:lvl8pPr lvl="7">
              <a:spcBef>
                <a:spcPts val="0"/>
              </a:spcBef>
              <a:spcAft>
                <a:spcPts val="0"/>
              </a:spcAft>
              <a:buClr>
                <a:schemeClr val="dk2"/>
              </a:buClr>
              <a:buSzPts val="2800"/>
              <a:buFont typeface="Sarala"/>
              <a:buNone/>
              <a:defRPr sz="2800">
                <a:solidFill>
                  <a:schemeClr val="dk2"/>
                </a:solidFill>
                <a:latin typeface="Sarala"/>
                <a:ea typeface="Sarala"/>
                <a:cs typeface="Sarala"/>
                <a:sym typeface="Sarala"/>
              </a:defRPr>
            </a:lvl8pPr>
            <a:lvl9pPr lvl="8">
              <a:spcBef>
                <a:spcPts val="0"/>
              </a:spcBef>
              <a:spcAft>
                <a:spcPts val="0"/>
              </a:spcAft>
              <a:buClr>
                <a:schemeClr val="dk2"/>
              </a:buClr>
              <a:buSzPts val="2800"/>
              <a:buFont typeface="Sarala"/>
              <a:buNone/>
              <a:defRPr sz="2800">
                <a:solidFill>
                  <a:schemeClr val="dk2"/>
                </a:solidFill>
                <a:latin typeface="Sarala"/>
                <a:ea typeface="Sarala"/>
                <a:cs typeface="Sarala"/>
                <a:sym typeface="Sarala"/>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9" r:id="rId3"/>
    <p:sldLayoutId id="2147483665" r:id="rId4"/>
    <p:sldLayoutId id="2147483650" r:id="rId5"/>
    <p:sldLayoutId id="2147483652" r:id="rId6"/>
    <p:sldLayoutId id="2147483653" r:id="rId7"/>
    <p:sldLayoutId id="2147483654" r:id="rId8"/>
    <p:sldLayoutId id="2147483655" r:id="rId9"/>
    <p:sldLayoutId id="2147483656" r:id="rId10"/>
    <p:sldLayoutId id="2147483657" r:id="rId11"/>
    <p:sldLayoutId id="2147483660" r:id="rId12"/>
    <p:sldLayoutId id="2147483661" r:id="rId13"/>
    <p:sldLayoutId id="2147483662" r:id="rId14"/>
    <p:sldLayoutId id="2147483663" r:id="rId15"/>
    <p:sldLayoutId id="2147483664" r:id="rId16"/>
    <p:sldLayoutId id="2147483666" r:id="rId17"/>
    <p:sldLayoutId id="2147483667" r:id="rId18"/>
    <p:sldLayoutId id="2147483674" r:id="rId19"/>
    <p:sldLayoutId id="2147483673" r:id="rId20"/>
    <p:sldLayoutId id="2147483675" r:id="rId21"/>
    <p:sldLayoutId id="2147483676" r:id="rId22"/>
    <p:sldLayoutId id="2147483677" r:id="rId23"/>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all" baseline="0">
          <a:solidFill>
            <a:schemeClr val="accent2"/>
          </a:solidFill>
          <a:latin typeface="+mj-lt"/>
          <a:ea typeface="Sarala" panose="020B0604020202020204" charset="0"/>
          <a:cs typeface="Sarala" panose="020B060402020202020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stories.freepik.com/illustration/goal/rafiki/animate/?utm_source=slidesgo_template&amp;utm_medium=referral-link&amp;utm_campaign=sg_resources&amp;utm_content=stories#FF725E" TargetMode="External"/><Relationship Id="rId3" Type="http://schemas.openxmlformats.org/officeDocument/2006/relationships/hyperlink" Target="https://stories.freepik.com/illustration/dashboard/rafiki/animate/?utm_source=slidesgo_template&amp;utm_medium=referral-link&amp;utm_campaign=sg_resources&amp;utm_content=stories#FF725E" TargetMode="External"/><Relationship Id="rId7" Type="http://schemas.openxmlformats.org/officeDocument/2006/relationships/hyperlink" Target="https://stories.freepik.com/illustration/agreement/rafiki/animate/?utm_source=slidesgo_template&amp;utm_medium=referral-link&amp;utm_campaign=sg_resources&amp;utm_content=stories#FF725E" TargetMode="External"/><Relationship Id="rId12" Type="http://schemas.openxmlformats.org/officeDocument/2006/relationships/image" Target="../media/image18.gif"/><Relationship Id="rId2" Type="http://schemas.openxmlformats.org/officeDocument/2006/relationships/notesSlide" Target="../notesSlides/notesSlide25.xml"/><Relationship Id="rId16" Type="http://schemas.openxmlformats.org/officeDocument/2006/relationships/image" Target="../media/image19.gif"/><Relationship Id="rId1" Type="http://schemas.openxmlformats.org/officeDocument/2006/relationships/slideLayout" Target="../slideLayouts/slideLayout17.xml"/><Relationship Id="rId6" Type="http://schemas.openxmlformats.org/officeDocument/2006/relationships/image" Target="../media/image15.gif"/><Relationship Id="rId11" Type="http://schemas.openxmlformats.org/officeDocument/2006/relationships/hyperlink" Target="https://stories.freepik.com/illustration/people-search/rafiki/animate/?utm_source=slidesgo_template&amp;utm_medium=referral-link&amp;utm_campaign=sg_resources&amp;utm_content=stories#FF725E" TargetMode="External"/><Relationship Id="rId5" Type="http://schemas.openxmlformats.org/officeDocument/2006/relationships/hyperlink" Target="https://stories.freepik.com/illustration/profile-pic/rafiki/animate/?utm_source=slidesgo_template&amp;utm_medium=referral-link&amp;utm_campaign=sg_resources&amp;utm_content=stories#FF725E" TargetMode="External"/><Relationship Id="rId15" Type="http://schemas.openxmlformats.org/officeDocument/2006/relationships/hyperlink" Target="https://stories.freepik.com/illustration/meeting/rafiki/animate/?utm_source=slidesgo_template&amp;utm_medium=referral-link&amp;utm_campaign=sg_resources&amp;utm_content=stories#FF725E" TargetMode="External"/><Relationship Id="rId10" Type="http://schemas.openxmlformats.org/officeDocument/2006/relationships/image" Target="../media/image17.gif"/><Relationship Id="rId4" Type="http://schemas.openxmlformats.org/officeDocument/2006/relationships/image" Target="../media/image14.gif"/><Relationship Id="rId9" Type="http://schemas.openxmlformats.org/officeDocument/2006/relationships/hyperlink" Target="https://stories.freepik.com/illustration/taking-notes/rafiki/animate/?utm_source=slidesgo_template&amp;utm_medium=referral-link&amp;utm_campaign=sg_resources&amp;utm_content=stories#FF725E" TargetMode="External"/><Relationship Id="rId14" Type="http://schemas.openxmlformats.org/officeDocument/2006/relationships/image" Target="../media/image6.gif"/></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stories.freepik.com/illustration/goal/rafiki/animate/?utm_source=slidesgo_template&amp;utm_medium=referral-link&amp;utm_campaign=sg_resources&amp;utm_content=stories#FF725E"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6" name="Google Shape;196;p26"/>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smtClean="0"/>
              <a:t>Materia – Clase 01</a:t>
            </a:r>
            <a:endParaRPr b="1" dirty="0"/>
          </a:p>
        </p:txBody>
      </p:sp>
      <p:sp>
        <p:nvSpPr>
          <p:cNvPr id="195" name="Google Shape;195;p26"/>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NOMBRE</a:t>
            </a:r>
            <a:r>
              <a:rPr lang="en" dirty="0" smtClean="0">
                <a:solidFill>
                  <a:schemeClr val="dk1"/>
                </a:solidFill>
              </a:rPr>
              <a:t> </a:t>
            </a:r>
            <a:r>
              <a:rPr lang="en" dirty="0" smtClean="0">
                <a:solidFill>
                  <a:schemeClr val="lt1"/>
                </a:solidFill>
              </a:rPr>
              <a:t>DE LA CLASE</a:t>
            </a:r>
            <a:endParaRPr dirty="0">
              <a:solidFill>
                <a:schemeClr val="lt1"/>
              </a:solidFill>
            </a:endParaRPr>
          </a:p>
        </p:txBody>
      </p:sp>
      <p:pic>
        <p:nvPicPr>
          <p:cNvPr id="197" name="Google Shape;197;p26"/>
          <p:cNvPicPr preferRelativeResize="0"/>
          <p:nvPr/>
        </p:nvPicPr>
        <p:blipFill rotWithShape="1">
          <a:blip r:embed="rId3">
            <a:alphaModFix/>
          </a:blip>
          <a:srcRect l="13691" t="10709" r="13676" b="10717"/>
          <a:stretch/>
        </p:blipFill>
        <p:spPr>
          <a:xfrm>
            <a:off x="5120350" y="713351"/>
            <a:ext cx="3539024" cy="382855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3"/>
          <p:cNvSpPr/>
          <p:nvPr/>
        </p:nvSpPr>
        <p:spPr>
          <a:xfrm>
            <a:off x="5105401" y="1102500"/>
            <a:ext cx="3375990" cy="2938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288;p33"/>
          <p:cNvSpPr txBox="1">
            <a:spLocks noGrp="1"/>
          </p:cNvSpPr>
          <p:nvPr>
            <p:ph type="title"/>
          </p:nvPr>
        </p:nvSpPr>
        <p:spPr>
          <a:xfrm>
            <a:off x="5363652" y="1102500"/>
            <a:ext cx="2859488" cy="126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dirty="0" smtClean="0">
                <a:solidFill>
                  <a:schemeClr val="lt2"/>
                </a:solidFill>
              </a:rPr>
              <a:t>TÍTULO</a:t>
            </a:r>
            <a:br>
              <a:rPr lang="en" sz="3000" dirty="0" smtClean="0">
                <a:solidFill>
                  <a:schemeClr val="lt2"/>
                </a:solidFill>
              </a:rPr>
            </a:br>
            <a:r>
              <a:rPr lang="en" sz="3000" dirty="0" smtClean="0">
                <a:solidFill>
                  <a:schemeClr val="lt1"/>
                </a:solidFill>
              </a:rPr>
              <a:t>DESTACADO</a:t>
            </a:r>
            <a:endParaRPr sz="3000" dirty="0">
              <a:solidFill>
                <a:schemeClr val="lt1"/>
              </a:solidFill>
            </a:endParaRPr>
          </a:p>
        </p:txBody>
      </p:sp>
      <p:sp>
        <p:nvSpPr>
          <p:cNvPr id="289" name="Google Shape;289;p33"/>
          <p:cNvSpPr txBox="1">
            <a:spLocks noGrp="1"/>
          </p:cNvSpPr>
          <p:nvPr>
            <p:ph type="subTitle" idx="1"/>
          </p:nvPr>
        </p:nvSpPr>
        <p:spPr>
          <a:xfrm>
            <a:off x="5443200" y="2463561"/>
            <a:ext cx="2779939" cy="1054891"/>
          </a:xfrm>
          <a:prstGeom prst="rect">
            <a:avLst/>
          </a:prstGeom>
        </p:spPr>
        <p:txBody>
          <a:bodyPr spcFirstLastPara="1" wrap="square" lIns="91425" tIns="91425" rIns="91425" bIns="91425" anchor="t" anchorCtr="0">
            <a:noAutofit/>
          </a:bodyPr>
          <a:lstStyle/>
          <a:p>
            <a:pPr marL="0" lvl="0" indent="0">
              <a:spcAft>
                <a:spcPts val="1600"/>
              </a:spcAft>
              <a:buSzPts val="1100"/>
            </a:pPr>
            <a:r>
              <a:rPr lang="es-ES" b="1" dirty="0"/>
              <a:t>Lorem Ipsum</a:t>
            </a:r>
            <a:r>
              <a:rPr lang="es-ES" dirty="0"/>
              <a:t> es simplemente el texto de relleno de las imprentas y archivos de texto. Lorem Ipsum ha sido el texto </a:t>
            </a:r>
            <a:r>
              <a:rPr lang="es-ES" dirty="0" smtClean="0"/>
              <a:t>....</a:t>
            </a:r>
            <a:endParaRPr lang="es-ES" dirty="0"/>
          </a:p>
        </p:txBody>
      </p:sp>
      <p:pic>
        <p:nvPicPr>
          <p:cNvPr id="290" name="Google Shape;290;p33"/>
          <p:cNvPicPr preferRelativeResize="0"/>
          <p:nvPr/>
        </p:nvPicPr>
        <p:blipFill rotWithShape="1">
          <a:blip r:embed="rId3">
            <a:alphaModFix/>
          </a:blip>
          <a:srcRect l="15700" t="13386" r="15707" b="13386"/>
          <a:stretch/>
        </p:blipFill>
        <p:spPr>
          <a:xfrm>
            <a:off x="788875" y="685113"/>
            <a:ext cx="3626224" cy="3871324"/>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4"/>
          <p:cNvSpPr/>
          <p:nvPr/>
        </p:nvSpPr>
        <p:spPr>
          <a:xfrm flipH="1">
            <a:off x="622851" y="1102450"/>
            <a:ext cx="3409198" cy="2938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96;p34"/>
          <p:cNvSpPr txBox="1">
            <a:spLocks noGrp="1"/>
          </p:cNvSpPr>
          <p:nvPr>
            <p:ph type="title"/>
          </p:nvPr>
        </p:nvSpPr>
        <p:spPr>
          <a:xfrm>
            <a:off x="894522" y="1102450"/>
            <a:ext cx="2835028" cy="1262400"/>
          </a:xfrm>
          <a:prstGeom prst="rect">
            <a:avLst/>
          </a:prstGeom>
        </p:spPr>
        <p:txBody>
          <a:bodyPr spcFirstLastPara="1" wrap="square" lIns="91425" tIns="91425" rIns="91425" bIns="91425" anchor="b" anchorCtr="0">
            <a:noAutofit/>
          </a:bodyPr>
          <a:lstStyle/>
          <a:p>
            <a:pPr lvl="0"/>
            <a:r>
              <a:rPr lang="en" cap="all" dirty="0">
                <a:solidFill>
                  <a:schemeClr val="lt2"/>
                </a:solidFill>
              </a:rPr>
              <a:t>TÍTULO</a:t>
            </a:r>
            <a:br>
              <a:rPr lang="en" cap="all" dirty="0">
                <a:solidFill>
                  <a:schemeClr val="lt2"/>
                </a:solidFill>
              </a:rPr>
            </a:br>
            <a:r>
              <a:rPr lang="en" cap="all" dirty="0">
                <a:solidFill>
                  <a:schemeClr val="lt1"/>
                </a:solidFill>
              </a:rPr>
              <a:t>DESTACADO</a:t>
            </a:r>
            <a:endParaRPr cap="all" dirty="0">
              <a:solidFill>
                <a:schemeClr val="lt1"/>
              </a:solidFill>
            </a:endParaRPr>
          </a:p>
        </p:txBody>
      </p:sp>
      <p:sp>
        <p:nvSpPr>
          <p:cNvPr id="297" name="Google Shape;297;p34"/>
          <p:cNvSpPr txBox="1">
            <a:spLocks noGrp="1"/>
          </p:cNvSpPr>
          <p:nvPr>
            <p:ph type="subTitle" idx="1"/>
          </p:nvPr>
        </p:nvSpPr>
        <p:spPr>
          <a:xfrm>
            <a:off x="894523" y="2571700"/>
            <a:ext cx="2814678" cy="1041726"/>
          </a:xfrm>
          <a:prstGeom prst="rect">
            <a:avLst/>
          </a:prstGeom>
        </p:spPr>
        <p:txBody>
          <a:bodyPr spcFirstLastPara="1" wrap="square" lIns="91425" tIns="91425" rIns="91425" bIns="91425" anchor="t" anchorCtr="0">
            <a:noAutofit/>
          </a:bodyPr>
          <a:lstStyle/>
          <a:p>
            <a:pPr marL="0" lvl="0" indent="0">
              <a:spcAft>
                <a:spcPts val="1600"/>
              </a:spcAft>
              <a:buSzPts val="1100"/>
            </a:pPr>
            <a:r>
              <a:rPr lang="es-ES" b="1" dirty="0"/>
              <a:t>Lorem Ipsum</a:t>
            </a:r>
            <a:r>
              <a:rPr lang="es-ES" dirty="0"/>
              <a:t> es simplemente el texto de relleno de las imprentas y archivos de texto</a:t>
            </a:r>
            <a:r>
              <a:rPr lang="es-ES" dirty="0" smtClean="0"/>
              <a:t>.</a:t>
            </a:r>
            <a:endParaRPr dirty="0"/>
          </a:p>
        </p:txBody>
      </p:sp>
      <p:pic>
        <p:nvPicPr>
          <p:cNvPr id="298" name="Google Shape;298;p34"/>
          <p:cNvPicPr preferRelativeResize="0"/>
          <p:nvPr/>
        </p:nvPicPr>
        <p:blipFill rotWithShape="1">
          <a:blip r:embed="rId3">
            <a:alphaModFix/>
          </a:blip>
          <a:srcRect l="12586" t="13731" r="12579" b="14711"/>
          <a:stretch/>
        </p:blipFill>
        <p:spPr>
          <a:xfrm>
            <a:off x="4808770" y="719350"/>
            <a:ext cx="3573850" cy="34176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4" name="Google Shape;304;p35"/>
          <p:cNvSpPr txBox="1">
            <a:spLocks noGrp="1"/>
          </p:cNvSpPr>
          <p:nvPr>
            <p:ph type="title"/>
          </p:nvPr>
        </p:nvSpPr>
        <p:spPr>
          <a:xfrm>
            <a:off x="1082306" y="2755613"/>
            <a:ext cx="24006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SUBTÍTULO</a:t>
            </a:r>
            <a:endParaRPr dirty="0"/>
          </a:p>
        </p:txBody>
      </p:sp>
      <p:sp>
        <p:nvSpPr>
          <p:cNvPr id="305" name="Google Shape;305;p35"/>
          <p:cNvSpPr txBox="1">
            <a:spLocks noGrp="1"/>
          </p:cNvSpPr>
          <p:nvPr>
            <p:ph type="subTitle" idx="1"/>
          </p:nvPr>
        </p:nvSpPr>
        <p:spPr>
          <a:xfrm>
            <a:off x="1082306" y="3290317"/>
            <a:ext cx="2400600" cy="989400"/>
          </a:xfrm>
          <a:prstGeom prst="rect">
            <a:avLst/>
          </a:prstGeom>
        </p:spPr>
        <p:txBody>
          <a:bodyPr spcFirstLastPara="1" wrap="square" lIns="91425" tIns="91425" rIns="91425" bIns="91425" anchor="t" anchorCtr="0">
            <a:noAutofit/>
          </a:bodyPr>
          <a:lstStyle/>
          <a:p>
            <a:pPr marL="0" lvl="0" indent="0">
              <a:spcAft>
                <a:spcPts val="1600"/>
              </a:spcAft>
              <a:buSzPts val="1100"/>
            </a:pPr>
            <a:r>
              <a:rPr lang="es-ES" sz="1400" b="1" dirty="0"/>
              <a:t>Lorem Ipsum</a:t>
            </a:r>
            <a:r>
              <a:rPr lang="es-ES" sz="1400" dirty="0"/>
              <a:t> es simplemente el texto de relleno de las imprentas y archivos de texto.</a:t>
            </a:r>
          </a:p>
        </p:txBody>
      </p:sp>
      <p:sp>
        <p:nvSpPr>
          <p:cNvPr id="306" name="Google Shape;306;p35"/>
          <p:cNvSpPr txBox="1">
            <a:spLocks noGrp="1"/>
          </p:cNvSpPr>
          <p:nvPr>
            <p:ph type="title" idx="2"/>
          </p:nvPr>
        </p:nvSpPr>
        <p:spPr>
          <a:xfrm>
            <a:off x="5653500" y="2755613"/>
            <a:ext cx="2400600" cy="447600"/>
          </a:xfrm>
          <a:prstGeom prst="rect">
            <a:avLst/>
          </a:prstGeom>
        </p:spPr>
        <p:txBody>
          <a:bodyPr spcFirstLastPara="1" wrap="square" lIns="91425" tIns="91425" rIns="91425" bIns="91425" anchor="ctr" anchorCtr="0">
            <a:noAutofit/>
          </a:bodyPr>
          <a:lstStyle/>
          <a:p>
            <a:pPr lvl="0"/>
            <a:r>
              <a:rPr lang="en" dirty="0"/>
              <a:t>SUBTÍTULO</a:t>
            </a:r>
            <a:endParaRPr dirty="0"/>
          </a:p>
        </p:txBody>
      </p:sp>
      <p:sp>
        <p:nvSpPr>
          <p:cNvPr id="307" name="Google Shape;307;p35"/>
          <p:cNvSpPr txBox="1">
            <a:spLocks noGrp="1"/>
          </p:cNvSpPr>
          <p:nvPr>
            <p:ph type="subTitle" idx="3"/>
          </p:nvPr>
        </p:nvSpPr>
        <p:spPr>
          <a:xfrm>
            <a:off x="5653500" y="3290317"/>
            <a:ext cx="2400600" cy="989400"/>
          </a:xfrm>
          <a:prstGeom prst="rect">
            <a:avLst/>
          </a:prstGeom>
        </p:spPr>
        <p:txBody>
          <a:bodyPr spcFirstLastPara="1" wrap="square" lIns="91425" tIns="91425" rIns="91425" bIns="91425" anchor="t" anchorCtr="0">
            <a:noAutofit/>
          </a:bodyPr>
          <a:lstStyle/>
          <a:p>
            <a:pPr marL="0" lvl="0" indent="0">
              <a:spcAft>
                <a:spcPts val="1600"/>
              </a:spcAft>
              <a:buSzPts val="1100"/>
            </a:pPr>
            <a:r>
              <a:rPr lang="es-ES" sz="1400" b="1" dirty="0"/>
              <a:t>Lorem Ipsum</a:t>
            </a:r>
            <a:r>
              <a:rPr lang="es-ES" sz="1400" dirty="0"/>
              <a:t> es simplemente el texto de relleno de las imprentas y archivos de texto.</a:t>
            </a:r>
          </a:p>
        </p:txBody>
      </p:sp>
      <p:sp>
        <p:nvSpPr>
          <p:cNvPr id="303" name="Google Shape;303;p35"/>
          <p:cNvSpPr txBox="1">
            <a:spLocks noGrp="1"/>
          </p:cNvSpPr>
          <p:nvPr>
            <p:ph type="title" idx="4"/>
          </p:nvPr>
        </p:nvSpPr>
        <p:spPr>
          <a:prstGeom prst="rect">
            <a:avLst/>
          </a:prstGeom>
        </p:spPr>
        <p:txBody>
          <a:bodyPr spcFirstLastPara="1" wrap="square" lIns="91425" tIns="91425" rIns="91425" bIns="91425" anchor="ctr" anchorCtr="0">
            <a:noAutofit/>
          </a:bodyPr>
          <a:lstStyle/>
          <a:p>
            <a:pPr lvl="0"/>
            <a:r>
              <a:rPr lang="en" cap="all" dirty="0" smtClean="0">
                <a:solidFill>
                  <a:schemeClr val="lt2"/>
                </a:solidFill>
              </a:rPr>
              <a:t>TÍTULO </a:t>
            </a:r>
            <a:r>
              <a:rPr lang="en" cap="all" dirty="0" smtClean="0">
                <a:solidFill>
                  <a:schemeClr val="accent1"/>
                </a:solidFill>
              </a:rPr>
              <a:t>DESTACADO</a:t>
            </a:r>
            <a:endParaRPr cap="all" dirty="0">
              <a:solidFill>
                <a:schemeClr val="accent1"/>
              </a:solidFill>
            </a:endParaRPr>
          </a:p>
        </p:txBody>
      </p:sp>
      <p:grpSp>
        <p:nvGrpSpPr>
          <p:cNvPr id="308" name="Google Shape;308;p35"/>
          <p:cNvGrpSpPr/>
          <p:nvPr/>
        </p:nvGrpSpPr>
        <p:grpSpPr>
          <a:xfrm>
            <a:off x="1849200" y="1630403"/>
            <a:ext cx="882300" cy="882300"/>
            <a:chOff x="1849200" y="1991525"/>
            <a:chExt cx="882300" cy="882300"/>
          </a:xfrm>
        </p:grpSpPr>
        <p:sp>
          <p:nvSpPr>
            <p:cNvPr id="309" name="Google Shape;309;p35"/>
            <p:cNvSpPr/>
            <p:nvPr/>
          </p:nvSpPr>
          <p:spPr>
            <a:xfrm>
              <a:off x="1849200" y="1991525"/>
              <a:ext cx="882300" cy="8823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10" name="Google Shape;310;p35"/>
            <p:cNvGrpSpPr/>
            <p:nvPr/>
          </p:nvGrpSpPr>
          <p:grpSpPr>
            <a:xfrm>
              <a:off x="2029436" y="2172050"/>
              <a:ext cx="522498" cy="521209"/>
              <a:chOff x="6553275" y="3604550"/>
              <a:chExt cx="296975" cy="296175"/>
            </a:xfrm>
          </p:grpSpPr>
          <p:sp>
            <p:nvSpPr>
              <p:cNvPr id="311" name="Google Shape;311;p35"/>
              <p:cNvSpPr/>
              <p:nvPr/>
            </p:nvSpPr>
            <p:spPr>
              <a:xfrm>
                <a:off x="6657250" y="3604550"/>
                <a:ext cx="86650" cy="86650"/>
              </a:xfrm>
              <a:custGeom>
                <a:avLst/>
                <a:gdLst/>
                <a:ahLst/>
                <a:cxnLst/>
                <a:rect l="l" t="t" r="r" b="b"/>
                <a:pathLst>
                  <a:path w="3466" h="3466" extrusionOk="0">
                    <a:moveTo>
                      <a:pt x="1733" y="0"/>
                    </a:moveTo>
                    <a:cubicBezTo>
                      <a:pt x="788" y="0"/>
                      <a:pt x="0" y="788"/>
                      <a:pt x="0" y="1733"/>
                    </a:cubicBezTo>
                    <a:cubicBezTo>
                      <a:pt x="0" y="2678"/>
                      <a:pt x="788" y="3466"/>
                      <a:pt x="1733" y="3466"/>
                    </a:cubicBezTo>
                    <a:cubicBezTo>
                      <a:pt x="2678" y="3466"/>
                      <a:pt x="3466" y="2678"/>
                      <a:pt x="3466" y="1733"/>
                    </a:cubicBezTo>
                    <a:cubicBezTo>
                      <a:pt x="3466" y="788"/>
                      <a:pt x="2678" y="0"/>
                      <a:pt x="17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 name="Google Shape;312;p35"/>
              <p:cNvSpPr/>
              <p:nvPr/>
            </p:nvSpPr>
            <p:spPr>
              <a:xfrm>
                <a:off x="6553275" y="3777825"/>
                <a:ext cx="296975" cy="122900"/>
              </a:xfrm>
              <a:custGeom>
                <a:avLst/>
                <a:gdLst/>
                <a:ahLst/>
                <a:cxnLst/>
                <a:rect l="l" t="t" r="r" b="b"/>
                <a:pathLst>
                  <a:path w="11879" h="4916" extrusionOk="0">
                    <a:moveTo>
                      <a:pt x="694" y="0"/>
                    </a:moveTo>
                    <a:cubicBezTo>
                      <a:pt x="316" y="0"/>
                      <a:pt x="1" y="315"/>
                      <a:pt x="1" y="693"/>
                    </a:cubicBezTo>
                    <a:cubicBezTo>
                      <a:pt x="1" y="1103"/>
                      <a:pt x="316" y="1418"/>
                      <a:pt x="694" y="1418"/>
                    </a:cubicBezTo>
                    <a:lnTo>
                      <a:pt x="694" y="4569"/>
                    </a:lnTo>
                    <a:cubicBezTo>
                      <a:pt x="694" y="4758"/>
                      <a:pt x="851" y="4915"/>
                      <a:pt x="1040" y="4915"/>
                    </a:cubicBezTo>
                    <a:lnTo>
                      <a:pt x="10807" y="4915"/>
                    </a:lnTo>
                    <a:cubicBezTo>
                      <a:pt x="11028" y="4915"/>
                      <a:pt x="11185" y="4758"/>
                      <a:pt x="11185" y="4569"/>
                    </a:cubicBezTo>
                    <a:lnTo>
                      <a:pt x="11185" y="1418"/>
                    </a:lnTo>
                    <a:cubicBezTo>
                      <a:pt x="11563" y="1418"/>
                      <a:pt x="11878" y="1103"/>
                      <a:pt x="11878" y="693"/>
                    </a:cubicBezTo>
                    <a:cubicBezTo>
                      <a:pt x="11815" y="315"/>
                      <a:pt x="11500" y="0"/>
                      <a:pt x="11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 name="Google Shape;313;p35"/>
              <p:cNvSpPr/>
              <p:nvPr/>
            </p:nvSpPr>
            <p:spPr>
              <a:xfrm>
                <a:off x="6755700" y="3640000"/>
                <a:ext cx="74850" cy="121300"/>
              </a:xfrm>
              <a:custGeom>
                <a:avLst/>
                <a:gdLst/>
                <a:ahLst/>
                <a:cxnLst/>
                <a:rect l="l" t="t" r="r" b="b"/>
                <a:pathLst>
                  <a:path w="2994" h="4852" extrusionOk="0">
                    <a:moveTo>
                      <a:pt x="190" y="0"/>
                    </a:moveTo>
                    <a:cubicBezTo>
                      <a:pt x="190" y="126"/>
                      <a:pt x="253" y="221"/>
                      <a:pt x="253" y="347"/>
                    </a:cubicBezTo>
                    <a:cubicBezTo>
                      <a:pt x="253" y="693"/>
                      <a:pt x="158" y="1071"/>
                      <a:pt x="1" y="1386"/>
                    </a:cubicBezTo>
                    <a:cubicBezTo>
                      <a:pt x="977" y="2079"/>
                      <a:pt x="1607" y="3182"/>
                      <a:pt x="1607" y="4474"/>
                    </a:cubicBezTo>
                    <a:lnTo>
                      <a:pt x="1607" y="4852"/>
                    </a:lnTo>
                    <a:lnTo>
                      <a:pt x="2994" y="4852"/>
                    </a:lnTo>
                    <a:lnTo>
                      <a:pt x="2489" y="756"/>
                    </a:lnTo>
                    <a:cubicBezTo>
                      <a:pt x="2363" y="315"/>
                      <a:pt x="1922" y="0"/>
                      <a:pt x="14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 name="Google Shape;314;p35"/>
              <p:cNvSpPr/>
              <p:nvPr/>
            </p:nvSpPr>
            <p:spPr>
              <a:xfrm>
                <a:off x="6570600" y="3640000"/>
                <a:ext cx="74850" cy="121300"/>
              </a:xfrm>
              <a:custGeom>
                <a:avLst/>
                <a:gdLst/>
                <a:ahLst/>
                <a:cxnLst/>
                <a:rect l="l" t="t" r="r" b="b"/>
                <a:pathLst>
                  <a:path w="2994" h="4852" extrusionOk="0">
                    <a:moveTo>
                      <a:pt x="1545" y="0"/>
                    </a:moveTo>
                    <a:cubicBezTo>
                      <a:pt x="1072" y="0"/>
                      <a:pt x="663" y="315"/>
                      <a:pt x="505" y="788"/>
                    </a:cubicBezTo>
                    <a:lnTo>
                      <a:pt x="1" y="4852"/>
                    </a:lnTo>
                    <a:lnTo>
                      <a:pt x="1356" y="4852"/>
                    </a:lnTo>
                    <a:lnTo>
                      <a:pt x="1356" y="4474"/>
                    </a:lnTo>
                    <a:lnTo>
                      <a:pt x="1387" y="4474"/>
                    </a:lnTo>
                    <a:cubicBezTo>
                      <a:pt x="1387" y="3182"/>
                      <a:pt x="2017" y="2048"/>
                      <a:pt x="2994" y="1386"/>
                    </a:cubicBezTo>
                    <a:cubicBezTo>
                      <a:pt x="2836" y="1071"/>
                      <a:pt x="2773" y="693"/>
                      <a:pt x="2773" y="347"/>
                    </a:cubicBezTo>
                    <a:cubicBezTo>
                      <a:pt x="2773" y="221"/>
                      <a:pt x="2773" y="95"/>
                      <a:pt x="28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 name="Google Shape;315;p35"/>
              <p:cNvSpPr/>
              <p:nvPr/>
            </p:nvSpPr>
            <p:spPr>
              <a:xfrm>
                <a:off x="6707650" y="3688025"/>
                <a:ext cx="70925" cy="70925"/>
              </a:xfrm>
              <a:custGeom>
                <a:avLst/>
                <a:gdLst/>
                <a:ahLst/>
                <a:cxnLst/>
                <a:rect l="l" t="t" r="r" b="b"/>
                <a:pathLst>
                  <a:path w="2837" h="2837" extrusionOk="0">
                    <a:moveTo>
                      <a:pt x="1482" y="1"/>
                    </a:moveTo>
                    <a:cubicBezTo>
                      <a:pt x="1450" y="32"/>
                      <a:pt x="1418" y="64"/>
                      <a:pt x="1324" y="127"/>
                    </a:cubicBezTo>
                    <a:cubicBezTo>
                      <a:pt x="1324" y="190"/>
                      <a:pt x="1292" y="253"/>
                      <a:pt x="1261" y="284"/>
                    </a:cubicBezTo>
                    <a:lnTo>
                      <a:pt x="1" y="1923"/>
                    </a:lnTo>
                    <a:lnTo>
                      <a:pt x="1" y="2836"/>
                    </a:lnTo>
                    <a:lnTo>
                      <a:pt x="2742" y="2836"/>
                    </a:lnTo>
                    <a:lnTo>
                      <a:pt x="2742" y="2553"/>
                    </a:lnTo>
                    <a:lnTo>
                      <a:pt x="2836" y="2553"/>
                    </a:lnTo>
                    <a:cubicBezTo>
                      <a:pt x="2836" y="1513"/>
                      <a:pt x="2332" y="599"/>
                      <a:pt x="14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 name="Google Shape;316;p35"/>
              <p:cNvSpPr/>
              <p:nvPr/>
            </p:nvSpPr>
            <p:spPr>
              <a:xfrm>
                <a:off x="6621025" y="3688825"/>
                <a:ext cx="70900" cy="73275"/>
              </a:xfrm>
              <a:custGeom>
                <a:avLst/>
                <a:gdLst/>
                <a:ahLst/>
                <a:cxnLst/>
                <a:rect l="l" t="t" r="r" b="b"/>
                <a:pathLst>
                  <a:path w="2836" h="2931" extrusionOk="0">
                    <a:moveTo>
                      <a:pt x="1323" y="0"/>
                    </a:moveTo>
                    <a:cubicBezTo>
                      <a:pt x="536" y="567"/>
                      <a:pt x="0" y="1513"/>
                      <a:pt x="0" y="2584"/>
                    </a:cubicBezTo>
                    <a:lnTo>
                      <a:pt x="0" y="2930"/>
                    </a:lnTo>
                    <a:lnTo>
                      <a:pt x="2741" y="2930"/>
                    </a:lnTo>
                    <a:lnTo>
                      <a:pt x="2741" y="1922"/>
                    </a:lnTo>
                    <a:lnTo>
                      <a:pt x="2836" y="1922"/>
                    </a:lnTo>
                    <a:lnTo>
                      <a:pt x="1575" y="284"/>
                    </a:lnTo>
                    <a:cubicBezTo>
                      <a:pt x="1512" y="252"/>
                      <a:pt x="1512" y="158"/>
                      <a:pt x="1481" y="126"/>
                    </a:cubicBezTo>
                    <a:cubicBezTo>
                      <a:pt x="1449" y="95"/>
                      <a:pt x="1355" y="63"/>
                      <a:pt x="1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317" name="Google Shape;317;p35"/>
          <p:cNvGrpSpPr/>
          <p:nvPr/>
        </p:nvGrpSpPr>
        <p:grpSpPr>
          <a:xfrm>
            <a:off x="6412662" y="1630403"/>
            <a:ext cx="882300" cy="882300"/>
            <a:chOff x="3492962" y="2130600"/>
            <a:chExt cx="882300" cy="882300"/>
          </a:xfrm>
        </p:grpSpPr>
        <p:sp>
          <p:nvSpPr>
            <p:cNvPr id="318" name="Google Shape;318;p35"/>
            <p:cNvSpPr/>
            <p:nvPr/>
          </p:nvSpPr>
          <p:spPr>
            <a:xfrm>
              <a:off x="3492962" y="2130600"/>
              <a:ext cx="882300" cy="8823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19" name="Google Shape;319;p35"/>
            <p:cNvGrpSpPr/>
            <p:nvPr/>
          </p:nvGrpSpPr>
          <p:grpSpPr>
            <a:xfrm>
              <a:off x="3731308" y="2364460"/>
              <a:ext cx="414615" cy="414586"/>
              <a:chOff x="3497300" y="3227275"/>
              <a:chExt cx="296175" cy="296175"/>
            </a:xfrm>
          </p:grpSpPr>
          <p:sp>
            <p:nvSpPr>
              <p:cNvPr id="320" name="Google Shape;320;p35"/>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1" name="Google Shape;321;p35"/>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 name="Google Shape;322;p35"/>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 name="Google Shape;323;p35"/>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 name="Google Shape;324;p35"/>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 name="Google Shape;325;p35"/>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 name="Google Shape;326;p35"/>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 name="Google Shape;327;p35"/>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2"/>
          <p:cNvSpPr txBox="1">
            <a:spLocks noGrp="1"/>
          </p:cNvSpPr>
          <p:nvPr>
            <p:ph type="title"/>
          </p:nvPr>
        </p:nvSpPr>
        <p:spPr>
          <a:xfrm>
            <a:off x="3126194" y="3040565"/>
            <a:ext cx="2891762" cy="447600"/>
          </a:xfrm>
          <a:prstGeom prst="rect">
            <a:avLst/>
          </a:prstGeom>
        </p:spPr>
        <p:txBody>
          <a:bodyPr spcFirstLastPara="1" wrap="square" lIns="91425" tIns="91425" rIns="91425" bIns="91425" anchor="t" anchorCtr="0">
            <a:noAutofit/>
          </a:bodyPr>
          <a:lstStyle/>
          <a:p>
            <a:pPr lvl="0"/>
            <a:r>
              <a:rPr lang="en" cap="all" dirty="0" smtClean="0"/>
              <a:t>— nombre del autor</a:t>
            </a:r>
            <a:r>
              <a:rPr lang="en" cap="all" dirty="0"/>
              <a:t> — </a:t>
            </a:r>
            <a:endParaRPr cap="all" dirty="0"/>
          </a:p>
        </p:txBody>
      </p:sp>
      <p:sp>
        <p:nvSpPr>
          <p:cNvPr id="282" name="Google Shape;282;p32"/>
          <p:cNvSpPr txBox="1">
            <a:spLocks noGrp="1"/>
          </p:cNvSpPr>
          <p:nvPr>
            <p:ph type="subTitle" idx="1"/>
          </p:nvPr>
        </p:nvSpPr>
        <p:spPr>
          <a:xfrm>
            <a:off x="1551975" y="1940267"/>
            <a:ext cx="6040200" cy="849316"/>
          </a:xfrm>
          <a:prstGeom prst="rect">
            <a:avLst/>
          </a:prstGeom>
        </p:spPr>
        <p:txBody>
          <a:bodyPr spcFirstLastPara="1" wrap="square" lIns="91425" tIns="91425" rIns="91425" bIns="91425" anchor="t" anchorCtr="0">
            <a:noAutofit/>
          </a:bodyPr>
          <a:lstStyle/>
          <a:p>
            <a:pPr marL="0" lvl="0" indent="0"/>
            <a:r>
              <a:rPr lang="en" dirty="0" smtClean="0"/>
              <a:t>“</a:t>
            </a:r>
            <a:r>
              <a:rPr lang="es-ES" b="1" dirty="0" smtClean="0"/>
              <a:t>Lorem </a:t>
            </a:r>
            <a:r>
              <a:rPr lang="es-ES" b="1" dirty="0"/>
              <a:t>Ipsum</a:t>
            </a:r>
            <a:r>
              <a:rPr lang="es-ES" dirty="0"/>
              <a:t> es simplemente el texto de relleno</a:t>
            </a:r>
            <a:r>
              <a:rPr lang="en" dirty="0" smtClean="0"/>
              <a:t>.”</a:t>
            </a:r>
            <a:endParaRP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37"/>
          <p:cNvPicPr preferRelativeResize="0"/>
          <p:nvPr/>
        </p:nvPicPr>
        <p:blipFill rotWithShape="1">
          <a:blip r:embed="rId3">
            <a:alphaModFix/>
          </a:blip>
          <a:srcRect l="29696" t="10019" r="29696" b="10011"/>
          <a:stretch/>
        </p:blipFill>
        <p:spPr>
          <a:xfrm>
            <a:off x="210686" y="559075"/>
            <a:ext cx="2142200" cy="4218426"/>
          </a:xfrm>
          <a:prstGeom prst="rect">
            <a:avLst/>
          </a:prstGeom>
          <a:noFill/>
          <a:ln>
            <a:noFill/>
          </a:ln>
        </p:spPr>
      </p:pic>
      <p:sp>
        <p:nvSpPr>
          <p:cNvPr id="382" name="Google Shape;382;p37"/>
          <p:cNvSpPr txBox="1">
            <a:spLocks noGrp="1"/>
          </p:cNvSpPr>
          <p:nvPr>
            <p:ph type="title"/>
          </p:nvPr>
        </p:nvSpPr>
        <p:spPr>
          <a:xfrm>
            <a:off x="2290350" y="1774900"/>
            <a:ext cx="6140400" cy="1449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a:t>
            </a:r>
            <a:r>
              <a:rPr lang="en">
                <a:solidFill>
                  <a:schemeClr val="accent1"/>
                </a:solidFill>
              </a:rPr>
              <a:t>8,500,000</a:t>
            </a:r>
            <a:endParaRPr dirty="0">
              <a:solidFill>
                <a:schemeClr val="accent1"/>
              </a:solidFill>
            </a:endParaRPr>
          </a:p>
        </p:txBody>
      </p:sp>
      <p:sp>
        <p:nvSpPr>
          <p:cNvPr id="383" name="Google Shape;383;p37"/>
          <p:cNvSpPr txBox="1">
            <a:spLocks noGrp="1"/>
          </p:cNvSpPr>
          <p:nvPr>
            <p:ph type="body" idx="1"/>
          </p:nvPr>
        </p:nvSpPr>
        <p:spPr>
          <a:xfrm>
            <a:off x="2290350" y="3105800"/>
            <a:ext cx="6140400" cy="3753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dirty="0" smtClean="0"/>
              <a:t>Este es un dato importante</a:t>
            </a:r>
            <a:endParaRP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0"/>
        <p:cNvGrpSpPr/>
        <p:nvPr/>
      </p:nvGrpSpPr>
      <p:grpSpPr>
        <a:xfrm>
          <a:off x="0" y="0"/>
          <a:ext cx="0" cy="0"/>
          <a:chOff x="0" y="0"/>
          <a:chExt cx="0" cy="0"/>
        </a:xfrm>
      </p:grpSpPr>
      <p:sp>
        <p:nvSpPr>
          <p:cNvPr id="431" name="Google Shape;431;p39"/>
          <p:cNvSpPr/>
          <p:nvPr/>
        </p:nvSpPr>
        <p:spPr>
          <a:xfrm>
            <a:off x="5158438" y="0"/>
            <a:ext cx="3390723" cy="328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432;p39"/>
          <p:cNvSpPr txBox="1">
            <a:spLocks noGrp="1"/>
          </p:cNvSpPr>
          <p:nvPr>
            <p:ph type="title"/>
          </p:nvPr>
        </p:nvSpPr>
        <p:spPr>
          <a:xfrm>
            <a:off x="5354250" y="668078"/>
            <a:ext cx="2999100" cy="195184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cap="all" dirty="0" smtClean="0">
                <a:solidFill>
                  <a:schemeClr val="accent6"/>
                </a:solidFill>
              </a:rPr>
              <a:t>Esto puede ser una </a:t>
            </a:r>
            <a:r>
              <a:rPr lang="en" sz="3000" cap="all" dirty="0" smtClean="0">
                <a:solidFill>
                  <a:schemeClr val="lt1"/>
                </a:solidFill>
              </a:rPr>
              <a:t>carátula con imagen</a:t>
            </a:r>
            <a:endParaRPr sz="3000" cap="all" dirty="0">
              <a:solidFill>
                <a:schemeClr val="lt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0"/>
          <p:cNvSpPr/>
          <p:nvPr/>
        </p:nvSpPr>
        <p:spPr>
          <a:xfrm>
            <a:off x="5477663" y="3207575"/>
            <a:ext cx="2314200" cy="1212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 name="Google Shape;438;p40"/>
          <p:cNvSpPr/>
          <p:nvPr/>
        </p:nvSpPr>
        <p:spPr>
          <a:xfrm>
            <a:off x="5477663" y="1767850"/>
            <a:ext cx="2314200" cy="1212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 name="Google Shape;439;p40"/>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CUADRO </a:t>
            </a:r>
            <a:r>
              <a:rPr lang="en" dirty="0" smtClean="0">
                <a:solidFill>
                  <a:schemeClr val="dk2"/>
                </a:solidFill>
              </a:rPr>
              <a:t>ESTADÍSTICO</a:t>
            </a:r>
            <a:endParaRPr dirty="0">
              <a:solidFill>
                <a:schemeClr val="dk2"/>
              </a:solidFill>
            </a:endParaRPr>
          </a:p>
        </p:txBody>
      </p:sp>
      <p:sp>
        <p:nvSpPr>
          <p:cNvPr id="440" name="Google Shape;440;p40"/>
          <p:cNvSpPr txBox="1">
            <a:spLocks noGrp="1"/>
          </p:cNvSpPr>
          <p:nvPr>
            <p:ph type="subTitle" idx="4294967295"/>
          </p:nvPr>
        </p:nvSpPr>
        <p:spPr>
          <a:xfrm>
            <a:off x="5683598" y="2384425"/>
            <a:ext cx="1963737" cy="44926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smtClean="0"/>
              <a:t>Texto</a:t>
            </a:r>
            <a:endParaRPr sz="1400" dirty="0"/>
          </a:p>
        </p:txBody>
      </p:sp>
      <p:sp>
        <p:nvSpPr>
          <p:cNvPr id="441" name="Google Shape;441;p40"/>
          <p:cNvSpPr txBox="1">
            <a:spLocks noGrp="1"/>
          </p:cNvSpPr>
          <p:nvPr>
            <p:ph type="title" idx="4294967295"/>
          </p:nvPr>
        </p:nvSpPr>
        <p:spPr>
          <a:xfrm>
            <a:off x="5610153" y="1989774"/>
            <a:ext cx="2037182" cy="44926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smtClean="0">
                <a:solidFill>
                  <a:srgbClr val="FFFFFF"/>
                </a:solidFill>
              </a:rPr>
              <a:t>20,000</a:t>
            </a:r>
            <a:endParaRPr sz="3000" dirty="0">
              <a:solidFill>
                <a:srgbClr val="FFFFFF"/>
              </a:solidFill>
            </a:endParaRPr>
          </a:p>
        </p:txBody>
      </p:sp>
      <p:sp>
        <p:nvSpPr>
          <p:cNvPr id="442" name="Google Shape;442;p40"/>
          <p:cNvSpPr txBox="1">
            <a:spLocks noGrp="1"/>
          </p:cNvSpPr>
          <p:nvPr>
            <p:ph type="subTitle" idx="4294967295"/>
          </p:nvPr>
        </p:nvSpPr>
        <p:spPr>
          <a:xfrm>
            <a:off x="5683598" y="3824288"/>
            <a:ext cx="1963737" cy="44926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smtClean="0"/>
              <a:t>Texto</a:t>
            </a:r>
            <a:endParaRPr sz="1400" dirty="0"/>
          </a:p>
        </p:txBody>
      </p:sp>
      <p:sp>
        <p:nvSpPr>
          <p:cNvPr id="443" name="Google Shape;443;p40"/>
          <p:cNvSpPr txBox="1">
            <a:spLocks noGrp="1"/>
          </p:cNvSpPr>
          <p:nvPr>
            <p:ph type="title" idx="4294967295"/>
          </p:nvPr>
        </p:nvSpPr>
        <p:spPr>
          <a:xfrm>
            <a:off x="5677248" y="3429636"/>
            <a:ext cx="1970087" cy="44926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rgbClr val="FFFFFF"/>
                </a:solidFill>
              </a:rPr>
              <a:t>88,000</a:t>
            </a:r>
            <a:endParaRPr sz="3000" dirty="0">
              <a:solidFill>
                <a:srgbClr val="FFFFFF"/>
              </a:solidFill>
            </a:endParaRPr>
          </a:p>
        </p:txBody>
      </p:sp>
      <mc:AlternateContent xmlns:mc="http://schemas.openxmlformats.org/markup-compatibility/2006" xmlns:cx="http://schemas.microsoft.com/office/drawing/2014/chartex">
        <mc:Choice Requires="cx">
          <p:graphicFrame>
            <p:nvGraphicFramePr>
              <p:cNvPr id="5" name="Gráfico 4"/>
              <p:cNvGraphicFramePr/>
              <p:nvPr>
                <p:extLst>
                  <p:ext uri="{D42A27DB-BD31-4B8C-83A1-F6EECF244321}">
                    <p14:modId xmlns:p14="http://schemas.microsoft.com/office/powerpoint/2010/main" val="1931716665"/>
                  </p:ext>
                </p:extLst>
              </p:nvPr>
            </p:nvGraphicFramePr>
            <p:xfrm>
              <a:off x="854362" y="1370404"/>
              <a:ext cx="4829236" cy="3219491"/>
            </p:xfrm>
            <a:graphic>
              <a:graphicData uri="http://schemas.microsoft.com/office/drawing/2014/chartex">
                <c:chart xmlns:c="http://schemas.openxmlformats.org/drawingml/2006/chart" xmlns:r="http://schemas.openxmlformats.org/officeDocument/2006/relationships" r:id="rId3"/>
              </a:graphicData>
            </a:graphic>
          </p:graphicFrame>
        </mc:Choice>
        <mc:Fallback xmlns="">
          <p:pic>
            <p:nvPicPr>
              <p:cNvPr id="5" name="Gráfico 4"/>
              <p:cNvPicPr>
                <a:picLocks noGrp="1" noRot="1" noChangeAspect="1" noMove="1" noResize="1" noEditPoints="1" noAdjustHandles="1" noChangeArrowheads="1" noChangeShapeType="1"/>
              </p:cNvPicPr>
              <p:nvPr/>
            </p:nvPicPr>
            <p:blipFill>
              <a:blip r:embed="rId4"/>
              <a:stretch>
                <a:fillRect/>
              </a:stretch>
            </p:blipFill>
            <p:spPr>
              <a:xfrm>
                <a:off x="854362" y="1370404"/>
                <a:ext cx="4829236" cy="3219491"/>
              </a:xfrm>
              <a:prstGeom prst="rect">
                <a:avLst/>
              </a:prstGeom>
            </p:spPr>
          </p:pic>
        </mc:Fallback>
      </mc:AlternateContent>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grpSp>
        <p:nvGrpSpPr>
          <p:cNvPr id="450" name="Google Shape;450;p41"/>
          <p:cNvGrpSpPr/>
          <p:nvPr/>
        </p:nvGrpSpPr>
        <p:grpSpPr>
          <a:xfrm>
            <a:off x="721545" y="1665568"/>
            <a:ext cx="5412928" cy="2883664"/>
            <a:chOff x="233350" y="949250"/>
            <a:chExt cx="7137300" cy="3802300"/>
          </a:xfrm>
        </p:grpSpPr>
        <p:sp>
          <p:nvSpPr>
            <p:cNvPr id="451" name="Google Shape;451;p41"/>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2" name="Google Shape;452;p41"/>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 name="Google Shape;453;p41"/>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 name="Google Shape;454;p41"/>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5" name="Google Shape;455;p41"/>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 name="Google Shape;456;p41"/>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7" name="Google Shape;457;p41"/>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8" name="Google Shape;458;p41"/>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 name="Google Shape;459;p41"/>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 name="Google Shape;460;p41"/>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 name="Google Shape;461;p41"/>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 name="Google Shape;462;p41"/>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3" name="Google Shape;463;p41"/>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4" name="Google Shape;464;p41"/>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5" name="Google Shape;465;p41"/>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6" name="Google Shape;466;p41"/>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7" name="Google Shape;467;p41"/>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8" name="Google Shape;468;p41"/>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9" name="Google Shape;469;p41"/>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0" name="Google Shape;470;p41"/>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 name="Google Shape;471;p41"/>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2" name="Google Shape;472;p41"/>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3" name="Google Shape;473;p41"/>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4" name="Google Shape;474;p41"/>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5" name="Google Shape;475;p41"/>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6" name="Google Shape;476;p41"/>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7" name="Google Shape;477;p41"/>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8" name="Google Shape;478;p41"/>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 name="Google Shape;479;p41"/>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 name="Google Shape;480;p41"/>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 name="Google Shape;481;p41"/>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 name="Google Shape;482;p41"/>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 name="Google Shape;483;p41"/>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 name="Google Shape;484;p41"/>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5" name="Google Shape;485;p41"/>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 name="Google Shape;486;p41"/>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 name="Google Shape;487;p41"/>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 name="Google Shape;488;p41"/>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 name="Google Shape;489;p41"/>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 name="Google Shape;490;p41"/>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 name="Google Shape;491;p41"/>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 name="Google Shape;492;p41"/>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 name="Google Shape;493;p41"/>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 name="Google Shape;494;p41"/>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 name="Google Shape;495;p41"/>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 name="Google Shape;496;p41"/>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7" name="Google Shape;497;p41"/>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8" name="Google Shape;498;p41"/>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9" name="Google Shape;499;p41"/>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0" name="Google Shape;500;p41"/>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1" name="Google Shape;501;p41"/>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02" name="Google Shape;502;p41"/>
          <p:cNvSpPr txBox="1">
            <a:spLocks noGrp="1"/>
          </p:cNvSpPr>
          <p:nvPr>
            <p:ph type="title"/>
          </p:nvPr>
        </p:nvSpPr>
        <p:spPr>
          <a:prstGeom prst="rect">
            <a:avLst/>
          </a:prstGeom>
        </p:spPr>
        <p:txBody>
          <a:bodyPr spcFirstLastPara="1" wrap="square" lIns="91425" tIns="91425" rIns="91425" bIns="91425" anchor="ctr" anchorCtr="0">
            <a:noAutofit/>
          </a:bodyPr>
          <a:lstStyle/>
          <a:p>
            <a:pPr lvl="0"/>
            <a:r>
              <a:rPr lang="en-US" cap="all" dirty="0" smtClean="0"/>
              <a:t>M</a:t>
            </a:r>
            <a:r>
              <a:rPr lang="en" cap="all" dirty="0" smtClean="0"/>
              <a:t>apa del </a:t>
            </a:r>
            <a:r>
              <a:rPr lang="en" cap="all" dirty="0" smtClean="0">
                <a:solidFill>
                  <a:schemeClr val="dk2"/>
                </a:solidFill>
              </a:rPr>
              <a:t>mundo</a:t>
            </a:r>
            <a:endParaRPr cap="all" dirty="0">
              <a:solidFill>
                <a:schemeClr val="accent1"/>
              </a:solidFill>
            </a:endParaRPr>
          </a:p>
        </p:txBody>
      </p:sp>
      <p:sp>
        <p:nvSpPr>
          <p:cNvPr id="503" name="Google Shape;503;p41"/>
          <p:cNvSpPr txBox="1">
            <a:spLocks noGrp="1"/>
          </p:cNvSpPr>
          <p:nvPr>
            <p:ph type="title" idx="4294967295"/>
          </p:nvPr>
        </p:nvSpPr>
        <p:spPr>
          <a:xfrm>
            <a:off x="6803950" y="2349500"/>
            <a:ext cx="1374775" cy="336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smtClean="0">
                <a:solidFill>
                  <a:schemeClr val="tx1"/>
                </a:solidFill>
              </a:rPr>
              <a:t>D</a:t>
            </a:r>
            <a:r>
              <a:rPr lang="en" sz="1600" dirty="0" smtClean="0">
                <a:solidFill>
                  <a:schemeClr val="tx1"/>
                </a:solidFill>
              </a:rPr>
              <a:t>ato 1</a:t>
            </a:r>
            <a:endParaRPr sz="1600" dirty="0">
              <a:solidFill>
                <a:schemeClr val="tx1"/>
              </a:solidFill>
            </a:endParaRPr>
          </a:p>
        </p:txBody>
      </p:sp>
      <p:sp>
        <p:nvSpPr>
          <p:cNvPr id="504" name="Google Shape;504;p41"/>
          <p:cNvSpPr txBox="1">
            <a:spLocks noGrp="1"/>
          </p:cNvSpPr>
          <p:nvPr>
            <p:ph type="subTitle" idx="4294967295"/>
          </p:nvPr>
        </p:nvSpPr>
        <p:spPr>
          <a:xfrm>
            <a:off x="6803950" y="2641600"/>
            <a:ext cx="1374775" cy="555625"/>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sz="1200" dirty="0" smtClean="0"/>
              <a:t>Descripción</a:t>
            </a:r>
            <a:endParaRPr sz="1200" dirty="0"/>
          </a:p>
        </p:txBody>
      </p:sp>
      <p:sp>
        <p:nvSpPr>
          <p:cNvPr id="505" name="Google Shape;505;p41"/>
          <p:cNvSpPr txBox="1">
            <a:spLocks noGrp="1"/>
          </p:cNvSpPr>
          <p:nvPr>
            <p:ph type="title" idx="4294967295"/>
          </p:nvPr>
        </p:nvSpPr>
        <p:spPr>
          <a:xfrm>
            <a:off x="6803950" y="3355975"/>
            <a:ext cx="1374775" cy="336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smtClean="0">
                <a:solidFill>
                  <a:schemeClr val="accent5"/>
                </a:solidFill>
              </a:rPr>
              <a:t>Dato 2</a:t>
            </a:r>
            <a:endParaRPr sz="1600" dirty="0">
              <a:solidFill>
                <a:schemeClr val="accent5"/>
              </a:solidFill>
            </a:endParaRPr>
          </a:p>
        </p:txBody>
      </p:sp>
      <p:sp>
        <p:nvSpPr>
          <p:cNvPr id="506" name="Google Shape;506;p41"/>
          <p:cNvSpPr txBox="1">
            <a:spLocks noGrp="1"/>
          </p:cNvSpPr>
          <p:nvPr>
            <p:ph type="subTitle" idx="4294967295"/>
          </p:nvPr>
        </p:nvSpPr>
        <p:spPr>
          <a:xfrm>
            <a:off x="6803950" y="3648075"/>
            <a:ext cx="1374775" cy="557213"/>
          </a:xfrm>
          <a:prstGeom prst="rect">
            <a:avLst/>
          </a:prstGeom>
        </p:spPr>
        <p:txBody>
          <a:bodyPr spcFirstLastPara="1" wrap="square" lIns="91425" tIns="91425" rIns="91425" bIns="91425" anchor="t" anchorCtr="0">
            <a:noAutofit/>
          </a:bodyPr>
          <a:lstStyle/>
          <a:p>
            <a:pPr marL="0" lvl="0" indent="0">
              <a:spcAft>
                <a:spcPts val="1600"/>
              </a:spcAft>
              <a:buSzPts val="1100"/>
              <a:buNone/>
            </a:pPr>
            <a:r>
              <a:rPr lang="en" sz="1200" dirty="0"/>
              <a:t>Descripción</a:t>
            </a:r>
            <a:endParaRPr sz="1200" dirty="0"/>
          </a:p>
        </p:txBody>
      </p:sp>
      <p:sp>
        <p:nvSpPr>
          <p:cNvPr id="509" name="Google Shape;509;p41"/>
          <p:cNvSpPr txBox="1">
            <a:spLocks noGrp="1"/>
          </p:cNvSpPr>
          <p:nvPr>
            <p:ph type="subTitle" idx="4294967295"/>
          </p:nvPr>
        </p:nvSpPr>
        <p:spPr>
          <a:xfrm>
            <a:off x="6450648" y="1746181"/>
            <a:ext cx="2096327" cy="349296"/>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 sz="1200" dirty="0" smtClean="0"/>
              <a:t>Referencias</a:t>
            </a:r>
            <a:endParaRPr sz="1200" dirty="0"/>
          </a:p>
        </p:txBody>
      </p:sp>
      <p:sp>
        <p:nvSpPr>
          <p:cNvPr id="507" name="Google Shape;507;p41"/>
          <p:cNvSpPr/>
          <p:nvPr/>
        </p:nvSpPr>
        <p:spPr>
          <a:xfrm>
            <a:off x="4214734" y="2618313"/>
            <a:ext cx="73834" cy="73834"/>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8" name="Google Shape;508;p41"/>
          <p:cNvSpPr/>
          <p:nvPr/>
        </p:nvSpPr>
        <p:spPr>
          <a:xfrm>
            <a:off x="6464436" y="2427351"/>
            <a:ext cx="235500" cy="2355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507;p41"/>
          <p:cNvSpPr/>
          <p:nvPr/>
        </p:nvSpPr>
        <p:spPr>
          <a:xfrm>
            <a:off x="1625552" y="2540563"/>
            <a:ext cx="73834" cy="73834"/>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507;p41"/>
          <p:cNvSpPr/>
          <p:nvPr/>
        </p:nvSpPr>
        <p:spPr>
          <a:xfrm>
            <a:off x="2135089" y="4010567"/>
            <a:ext cx="73834" cy="73834"/>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508;p41"/>
          <p:cNvSpPr/>
          <p:nvPr/>
        </p:nvSpPr>
        <p:spPr>
          <a:xfrm>
            <a:off x="6450647" y="3450254"/>
            <a:ext cx="235500" cy="235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4"/>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VIDEOS </a:t>
            </a:r>
            <a:r>
              <a:rPr lang="en" dirty="0" smtClean="0">
                <a:solidFill>
                  <a:schemeClr val="accent1"/>
                </a:solidFill>
              </a:rPr>
              <a:t>DE LA CLASE</a:t>
            </a:r>
            <a:endParaRPr dirty="0">
              <a:solidFill>
                <a:schemeClr val="accent1"/>
              </a:solidFill>
            </a:endParaRPr>
          </a:p>
        </p:txBody>
      </p:sp>
      <p:grpSp>
        <p:nvGrpSpPr>
          <p:cNvPr id="545" name="Google Shape;545;p44"/>
          <p:cNvGrpSpPr/>
          <p:nvPr/>
        </p:nvGrpSpPr>
        <p:grpSpPr>
          <a:xfrm rot="-5400000">
            <a:off x="3231476" y="1204197"/>
            <a:ext cx="2681106" cy="3773621"/>
            <a:chOff x="2371676" y="890956"/>
            <a:chExt cx="2388300" cy="3361800"/>
          </a:xfrm>
        </p:grpSpPr>
        <p:grpSp>
          <p:nvGrpSpPr>
            <p:cNvPr id="546" name="Google Shape;546;p44"/>
            <p:cNvGrpSpPr/>
            <p:nvPr/>
          </p:nvGrpSpPr>
          <p:grpSpPr>
            <a:xfrm>
              <a:off x="2371676" y="890956"/>
              <a:ext cx="2388300" cy="3361800"/>
              <a:chOff x="1835459" y="890956"/>
              <a:chExt cx="2388300" cy="3361800"/>
            </a:xfrm>
          </p:grpSpPr>
          <p:sp>
            <p:nvSpPr>
              <p:cNvPr id="547" name="Google Shape;547;p44"/>
              <p:cNvSpPr/>
              <p:nvPr/>
            </p:nvSpPr>
            <p:spPr>
              <a:xfrm>
                <a:off x="1835459" y="890956"/>
                <a:ext cx="2388300" cy="3361800"/>
              </a:xfrm>
              <a:prstGeom prst="roundRect">
                <a:avLst>
                  <a:gd name="adj" fmla="val 4846"/>
                </a:avLst>
              </a:prstGeom>
              <a:solidFill>
                <a:schemeClr val="accen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dirty="0"/>
              </a:p>
            </p:txBody>
          </p:sp>
          <p:sp>
            <p:nvSpPr>
              <p:cNvPr id="548" name="Google Shape;548;p44"/>
              <p:cNvSpPr/>
              <p:nvPr/>
            </p:nvSpPr>
            <p:spPr>
              <a:xfrm>
                <a:off x="2010540" y="1124747"/>
                <a:ext cx="2038200" cy="29091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9" name="Google Shape;549;p44"/>
              <p:cNvSpPr/>
              <p:nvPr/>
            </p:nvSpPr>
            <p:spPr>
              <a:xfrm>
                <a:off x="2947422" y="4095333"/>
                <a:ext cx="164400" cy="97500"/>
              </a:xfrm>
              <a:prstGeom prst="roundRect">
                <a:avLst>
                  <a:gd name="adj" fmla="val 50000"/>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50" name="Google Shape;550;p44"/>
            <p:cNvSpPr/>
            <p:nvPr/>
          </p:nvSpPr>
          <p:spPr>
            <a:xfrm>
              <a:off x="3538021" y="976595"/>
              <a:ext cx="54600" cy="546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551" name="Google Shape;551;p44"/>
          <p:cNvPicPr preferRelativeResize="0"/>
          <p:nvPr/>
        </p:nvPicPr>
        <p:blipFill rotWithShape="1">
          <a:blip r:embed="rId3">
            <a:alphaModFix/>
          </a:blip>
          <a:srcRect l="9034" r="10443"/>
          <a:stretch/>
        </p:blipFill>
        <p:spPr>
          <a:xfrm>
            <a:off x="2956984" y="1956648"/>
            <a:ext cx="3247579" cy="2268726"/>
          </a:xfrm>
          <a:prstGeom prst="rect">
            <a:avLst/>
          </a:prstGeom>
          <a:noFill/>
          <a:ln>
            <a:noFill/>
          </a:ln>
        </p:spPr>
      </p:pic>
      <p:grpSp>
        <p:nvGrpSpPr>
          <p:cNvPr id="552" name="Google Shape;552;p44"/>
          <p:cNvGrpSpPr/>
          <p:nvPr/>
        </p:nvGrpSpPr>
        <p:grpSpPr>
          <a:xfrm>
            <a:off x="4123855" y="2572354"/>
            <a:ext cx="896318" cy="896340"/>
            <a:chOff x="2226879" y="2494420"/>
            <a:chExt cx="626051" cy="626067"/>
          </a:xfrm>
        </p:grpSpPr>
        <p:sp>
          <p:nvSpPr>
            <p:cNvPr id="553" name="Google Shape;553;p44"/>
            <p:cNvSpPr/>
            <p:nvPr/>
          </p:nvSpPr>
          <p:spPr>
            <a:xfrm>
              <a:off x="2226879" y="2494420"/>
              <a:ext cx="626051" cy="626067"/>
            </a:xfrm>
            <a:custGeom>
              <a:avLst/>
              <a:gdLst/>
              <a:ahLst/>
              <a:cxnLst/>
              <a:rect l="l" t="t" r="r" b="b"/>
              <a:pathLst>
                <a:path w="39680" h="39681" extrusionOk="0">
                  <a:moveTo>
                    <a:pt x="19840" y="1"/>
                  </a:moveTo>
                  <a:cubicBezTo>
                    <a:pt x="8884" y="1"/>
                    <a:pt x="1" y="8884"/>
                    <a:pt x="1" y="19840"/>
                  </a:cubicBezTo>
                  <a:cubicBezTo>
                    <a:pt x="1" y="30797"/>
                    <a:pt x="8884" y="39680"/>
                    <a:pt x="19840" y="39680"/>
                  </a:cubicBezTo>
                  <a:cubicBezTo>
                    <a:pt x="30797" y="39680"/>
                    <a:pt x="39680" y="30797"/>
                    <a:pt x="39680" y="19840"/>
                  </a:cubicBezTo>
                  <a:cubicBezTo>
                    <a:pt x="39680" y="8884"/>
                    <a:pt x="30797" y="1"/>
                    <a:pt x="19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4" name="Google Shape;554;p44"/>
            <p:cNvSpPr/>
            <p:nvPr/>
          </p:nvSpPr>
          <p:spPr>
            <a:xfrm>
              <a:off x="2433501" y="2666379"/>
              <a:ext cx="282149" cy="282149"/>
            </a:xfrm>
            <a:custGeom>
              <a:avLst/>
              <a:gdLst/>
              <a:ahLst/>
              <a:cxnLst/>
              <a:rect l="l" t="t" r="r" b="b"/>
              <a:pathLst>
                <a:path w="17883" h="17883" extrusionOk="0">
                  <a:moveTo>
                    <a:pt x="0" y="1"/>
                  </a:moveTo>
                  <a:lnTo>
                    <a:pt x="0" y="17882"/>
                  </a:lnTo>
                  <a:lnTo>
                    <a:pt x="17883" y="8941"/>
                  </a:lnTo>
                  <a:lnTo>
                    <a:pt x="0"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55" name="Google Shape;555;p44"/>
          <p:cNvGrpSpPr/>
          <p:nvPr/>
        </p:nvGrpSpPr>
        <p:grpSpPr>
          <a:xfrm>
            <a:off x="3040562" y="3999364"/>
            <a:ext cx="3063459" cy="146694"/>
            <a:chOff x="5185012" y="3095898"/>
            <a:chExt cx="3391784" cy="162398"/>
          </a:xfrm>
        </p:grpSpPr>
        <p:sp>
          <p:nvSpPr>
            <p:cNvPr id="556" name="Google Shape;556;p44"/>
            <p:cNvSpPr/>
            <p:nvPr/>
          </p:nvSpPr>
          <p:spPr>
            <a:xfrm>
              <a:off x="5185012" y="3112512"/>
              <a:ext cx="3391784" cy="18144"/>
            </a:xfrm>
            <a:custGeom>
              <a:avLst/>
              <a:gdLst/>
              <a:ahLst/>
              <a:cxnLst/>
              <a:rect l="l" t="t" r="r" b="b"/>
              <a:pathLst>
                <a:path w="214976" h="1150" extrusionOk="0">
                  <a:moveTo>
                    <a:pt x="0" y="1"/>
                  </a:moveTo>
                  <a:lnTo>
                    <a:pt x="0" y="1149"/>
                  </a:lnTo>
                  <a:lnTo>
                    <a:pt x="214975" y="1149"/>
                  </a:lnTo>
                  <a:lnTo>
                    <a:pt x="2149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7" name="Google Shape;557;p44"/>
            <p:cNvSpPr/>
            <p:nvPr/>
          </p:nvSpPr>
          <p:spPr>
            <a:xfrm>
              <a:off x="5185012" y="3112512"/>
              <a:ext cx="1721483" cy="18144"/>
            </a:xfrm>
            <a:custGeom>
              <a:avLst/>
              <a:gdLst/>
              <a:ahLst/>
              <a:cxnLst/>
              <a:rect l="l" t="t" r="r" b="b"/>
              <a:pathLst>
                <a:path w="109110" h="1150" extrusionOk="0">
                  <a:moveTo>
                    <a:pt x="0" y="1"/>
                  </a:moveTo>
                  <a:lnTo>
                    <a:pt x="0" y="1149"/>
                  </a:lnTo>
                  <a:lnTo>
                    <a:pt x="109109" y="1149"/>
                  </a:lnTo>
                  <a:lnTo>
                    <a:pt x="109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8" name="Google Shape;558;p44"/>
            <p:cNvSpPr/>
            <p:nvPr/>
          </p:nvSpPr>
          <p:spPr>
            <a:xfrm>
              <a:off x="6880841" y="3095898"/>
              <a:ext cx="51356" cy="51372"/>
            </a:xfrm>
            <a:custGeom>
              <a:avLst/>
              <a:gdLst/>
              <a:ahLst/>
              <a:cxnLst/>
              <a:rect l="l" t="t" r="r" b="b"/>
              <a:pathLst>
                <a:path w="3255" h="3256" extrusionOk="0">
                  <a:moveTo>
                    <a:pt x="1625" y="1"/>
                  </a:moveTo>
                  <a:cubicBezTo>
                    <a:pt x="728" y="1"/>
                    <a:pt x="1" y="729"/>
                    <a:pt x="1" y="1626"/>
                  </a:cubicBezTo>
                  <a:cubicBezTo>
                    <a:pt x="1" y="2527"/>
                    <a:pt x="728" y="3255"/>
                    <a:pt x="1625" y="3255"/>
                  </a:cubicBezTo>
                  <a:cubicBezTo>
                    <a:pt x="2527" y="3255"/>
                    <a:pt x="3254" y="2527"/>
                    <a:pt x="3254" y="1626"/>
                  </a:cubicBezTo>
                  <a:cubicBezTo>
                    <a:pt x="3254" y="729"/>
                    <a:pt x="2527" y="1"/>
                    <a:pt x="1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9" name="Google Shape;559;p44"/>
            <p:cNvSpPr/>
            <p:nvPr/>
          </p:nvSpPr>
          <p:spPr>
            <a:xfrm>
              <a:off x="7795210" y="3112512"/>
              <a:ext cx="145863" cy="18144"/>
            </a:xfrm>
            <a:custGeom>
              <a:avLst/>
              <a:gdLst/>
              <a:ahLst/>
              <a:cxnLst/>
              <a:rect l="l" t="t" r="r" b="b"/>
              <a:pathLst>
                <a:path w="9245" h="1150" extrusionOk="0">
                  <a:moveTo>
                    <a:pt x="1" y="1"/>
                  </a:moveTo>
                  <a:lnTo>
                    <a:pt x="1" y="1149"/>
                  </a:lnTo>
                  <a:lnTo>
                    <a:pt x="9244" y="1149"/>
                  </a:lnTo>
                  <a:lnTo>
                    <a:pt x="92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0" name="Google Shape;560;p44"/>
            <p:cNvSpPr/>
            <p:nvPr/>
          </p:nvSpPr>
          <p:spPr>
            <a:xfrm>
              <a:off x="5248249" y="3194492"/>
              <a:ext cx="57335" cy="57335"/>
            </a:xfrm>
            <a:custGeom>
              <a:avLst/>
              <a:gdLst/>
              <a:ahLst/>
              <a:cxnLst/>
              <a:rect l="l" t="t" r="r" b="b"/>
              <a:pathLst>
                <a:path w="3634" h="3634" extrusionOk="0">
                  <a:moveTo>
                    <a:pt x="1" y="1"/>
                  </a:moveTo>
                  <a:lnTo>
                    <a:pt x="1" y="3633"/>
                  </a:lnTo>
                  <a:lnTo>
                    <a:pt x="3634" y="1815"/>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1" name="Google Shape;561;p44"/>
            <p:cNvSpPr/>
            <p:nvPr/>
          </p:nvSpPr>
          <p:spPr>
            <a:xfrm>
              <a:off x="5378571" y="3202428"/>
              <a:ext cx="41463" cy="41447"/>
            </a:xfrm>
            <a:custGeom>
              <a:avLst/>
              <a:gdLst/>
              <a:ahLst/>
              <a:cxnLst/>
              <a:rect l="l" t="t" r="r" b="b"/>
              <a:pathLst>
                <a:path w="2628" h="2627" extrusionOk="0">
                  <a:moveTo>
                    <a:pt x="1" y="0"/>
                  </a:moveTo>
                  <a:lnTo>
                    <a:pt x="1" y="2627"/>
                  </a:lnTo>
                  <a:lnTo>
                    <a:pt x="2628" y="1312"/>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2" name="Google Shape;562;p44"/>
            <p:cNvSpPr/>
            <p:nvPr/>
          </p:nvSpPr>
          <p:spPr>
            <a:xfrm>
              <a:off x="5421975" y="3202428"/>
              <a:ext cx="5333" cy="41447"/>
            </a:xfrm>
            <a:custGeom>
              <a:avLst/>
              <a:gdLst/>
              <a:ahLst/>
              <a:cxnLst/>
              <a:rect l="l" t="t" r="r" b="b"/>
              <a:pathLst>
                <a:path w="338" h="2627" extrusionOk="0">
                  <a:moveTo>
                    <a:pt x="0" y="0"/>
                  </a:moveTo>
                  <a:lnTo>
                    <a:pt x="0" y="2627"/>
                  </a:lnTo>
                  <a:lnTo>
                    <a:pt x="337" y="2627"/>
                  </a:lnTo>
                  <a:lnTo>
                    <a:pt x="3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3" name="Google Shape;563;p44"/>
            <p:cNvSpPr/>
            <p:nvPr/>
          </p:nvSpPr>
          <p:spPr>
            <a:xfrm>
              <a:off x="5500278" y="3191068"/>
              <a:ext cx="43435" cy="64167"/>
            </a:xfrm>
            <a:custGeom>
              <a:avLst/>
              <a:gdLst/>
              <a:ahLst/>
              <a:cxnLst/>
              <a:rect l="l" t="t" r="r" b="b"/>
              <a:pathLst>
                <a:path w="2753" h="4067" extrusionOk="0">
                  <a:moveTo>
                    <a:pt x="2752" y="1"/>
                  </a:moveTo>
                  <a:lnTo>
                    <a:pt x="1" y="2032"/>
                  </a:lnTo>
                  <a:lnTo>
                    <a:pt x="2752" y="4066"/>
                  </a:lnTo>
                  <a:lnTo>
                    <a:pt x="27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4" name="Google Shape;564;p44"/>
            <p:cNvSpPr/>
            <p:nvPr/>
          </p:nvSpPr>
          <p:spPr>
            <a:xfrm>
              <a:off x="5500278" y="3207240"/>
              <a:ext cx="21883" cy="31760"/>
            </a:xfrm>
            <a:custGeom>
              <a:avLst/>
              <a:gdLst/>
              <a:ahLst/>
              <a:cxnLst/>
              <a:rect l="l" t="t" r="r" b="b"/>
              <a:pathLst>
                <a:path w="1387" h="2013" extrusionOk="0">
                  <a:moveTo>
                    <a:pt x="1" y="1"/>
                  </a:moveTo>
                  <a:lnTo>
                    <a:pt x="1" y="2013"/>
                  </a:lnTo>
                  <a:lnTo>
                    <a:pt x="1386" y="2013"/>
                  </a:lnTo>
                  <a:lnTo>
                    <a:pt x="13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5" name="Google Shape;565;p44"/>
            <p:cNvSpPr/>
            <p:nvPr/>
          </p:nvSpPr>
          <p:spPr>
            <a:xfrm>
              <a:off x="5550151" y="3192599"/>
              <a:ext cx="24739" cy="61059"/>
            </a:xfrm>
            <a:custGeom>
              <a:avLst/>
              <a:gdLst/>
              <a:ahLst/>
              <a:cxnLst/>
              <a:rect l="l" t="t" r="r" b="b"/>
              <a:pathLst>
                <a:path w="1568" h="3870" extrusionOk="0">
                  <a:moveTo>
                    <a:pt x="1" y="0"/>
                  </a:moveTo>
                  <a:lnTo>
                    <a:pt x="1" y="426"/>
                  </a:lnTo>
                  <a:cubicBezTo>
                    <a:pt x="666" y="604"/>
                    <a:pt x="1161" y="1212"/>
                    <a:pt x="1161" y="1935"/>
                  </a:cubicBezTo>
                  <a:cubicBezTo>
                    <a:pt x="1161" y="2658"/>
                    <a:pt x="666" y="3266"/>
                    <a:pt x="1" y="3448"/>
                  </a:cubicBezTo>
                  <a:lnTo>
                    <a:pt x="1" y="3869"/>
                  </a:lnTo>
                  <a:cubicBezTo>
                    <a:pt x="895" y="3680"/>
                    <a:pt x="1568" y="2887"/>
                    <a:pt x="1568" y="1935"/>
                  </a:cubicBezTo>
                  <a:cubicBezTo>
                    <a:pt x="1568" y="983"/>
                    <a:pt x="895" y="19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6" name="Google Shape;566;p44"/>
            <p:cNvSpPr/>
            <p:nvPr/>
          </p:nvSpPr>
          <p:spPr>
            <a:xfrm>
              <a:off x="5550151" y="3207855"/>
              <a:ext cx="12417" cy="30529"/>
            </a:xfrm>
            <a:custGeom>
              <a:avLst/>
              <a:gdLst/>
              <a:ahLst/>
              <a:cxnLst/>
              <a:rect l="l" t="t" r="r" b="b"/>
              <a:pathLst>
                <a:path w="787" h="1935" extrusionOk="0">
                  <a:moveTo>
                    <a:pt x="1" y="1"/>
                  </a:moveTo>
                  <a:lnTo>
                    <a:pt x="1" y="1935"/>
                  </a:lnTo>
                  <a:cubicBezTo>
                    <a:pt x="450" y="1842"/>
                    <a:pt x="786" y="1444"/>
                    <a:pt x="786" y="968"/>
                  </a:cubicBezTo>
                  <a:cubicBezTo>
                    <a:pt x="786" y="492"/>
                    <a:pt x="450" y="97"/>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7" name="Google Shape;567;p44"/>
            <p:cNvSpPr/>
            <p:nvPr/>
          </p:nvSpPr>
          <p:spPr>
            <a:xfrm>
              <a:off x="5590021" y="3215965"/>
              <a:ext cx="179343" cy="14310"/>
            </a:xfrm>
            <a:custGeom>
              <a:avLst/>
              <a:gdLst/>
              <a:ahLst/>
              <a:cxnLst/>
              <a:rect l="l" t="t" r="r" b="b"/>
              <a:pathLst>
                <a:path w="11367" h="907" extrusionOk="0">
                  <a:moveTo>
                    <a:pt x="0" y="1"/>
                  </a:moveTo>
                  <a:lnTo>
                    <a:pt x="0" y="906"/>
                  </a:lnTo>
                  <a:lnTo>
                    <a:pt x="11367" y="906"/>
                  </a:lnTo>
                  <a:lnTo>
                    <a:pt x="113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8" name="Google Shape;568;p44"/>
            <p:cNvSpPr/>
            <p:nvPr/>
          </p:nvSpPr>
          <p:spPr>
            <a:xfrm>
              <a:off x="5749153" y="3202917"/>
              <a:ext cx="40422" cy="40422"/>
            </a:xfrm>
            <a:custGeom>
              <a:avLst/>
              <a:gdLst/>
              <a:ahLst/>
              <a:cxnLst/>
              <a:rect l="l" t="t" r="r" b="b"/>
              <a:pathLst>
                <a:path w="2562" h="2562" extrusionOk="0">
                  <a:moveTo>
                    <a:pt x="1281" y="1"/>
                  </a:moveTo>
                  <a:cubicBezTo>
                    <a:pt x="573" y="1"/>
                    <a:pt x="1" y="576"/>
                    <a:pt x="1" y="1281"/>
                  </a:cubicBezTo>
                  <a:cubicBezTo>
                    <a:pt x="1" y="1989"/>
                    <a:pt x="573" y="2562"/>
                    <a:pt x="1281" y="2562"/>
                  </a:cubicBezTo>
                  <a:cubicBezTo>
                    <a:pt x="1989" y="2562"/>
                    <a:pt x="2561" y="1989"/>
                    <a:pt x="2561" y="1281"/>
                  </a:cubicBezTo>
                  <a:cubicBezTo>
                    <a:pt x="2561" y="576"/>
                    <a:pt x="1989" y="1"/>
                    <a:pt x="1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9" name="Google Shape;569;p44"/>
            <p:cNvSpPr/>
            <p:nvPr/>
          </p:nvSpPr>
          <p:spPr>
            <a:xfrm>
              <a:off x="5864518" y="3205110"/>
              <a:ext cx="24676" cy="37550"/>
            </a:xfrm>
            <a:custGeom>
              <a:avLst/>
              <a:gdLst/>
              <a:ahLst/>
              <a:cxnLst/>
              <a:rect l="l" t="t" r="r" b="b"/>
              <a:pathLst>
                <a:path w="1564" h="2380" extrusionOk="0">
                  <a:moveTo>
                    <a:pt x="786" y="241"/>
                  </a:moveTo>
                  <a:cubicBezTo>
                    <a:pt x="1107" y="241"/>
                    <a:pt x="1250" y="616"/>
                    <a:pt x="1250" y="1180"/>
                  </a:cubicBezTo>
                  <a:cubicBezTo>
                    <a:pt x="1250" y="1769"/>
                    <a:pt x="1099" y="2140"/>
                    <a:pt x="782" y="2140"/>
                  </a:cubicBezTo>
                  <a:cubicBezTo>
                    <a:pt x="496" y="2140"/>
                    <a:pt x="314" y="1799"/>
                    <a:pt x="314" y="1200"/>
                  </a:cubicBezTo>
                  <a:cubicBezTo>
                    <a:pt x="314" y="573"/>
                    <a:pt x="511" y="241"/>
                    <a:pt x="786" y="241"/>
                  </a:cubicBezTo>
                  <a:close/>
                  <a:moveTo>
                    <a:pt x="801" y="1"/>
                  </a:moveTo>
                  <a:cubicBezTo>
                    <a:pt x="333" y="1"/>
                    <a:pt x="1" y="426"/>
                    <a:pt x="1" y="1196"/>
                  </a:cubicBezTo>
                  <a:cubicBezTo>
                    <a:pt x="8" y="1958"/>
                    <a:pt x="314" y="2380"/>
                    <a:pt x="763" y="2380"/>
                  </a:cubicBezTo>
                  <a:cubicBezTo>
                    <a:pt x="1274" y="2380"/>
                    <a:pt x="1563" y="1946"/>
                    <a:pt x="1563" y="1165"/>
                  </a:cubicBezTo>
                  <a:cubicBezTo>
                    <a:pt x="1563" y="434"/>
                    <a:pt x="1285" y="1"/>
                    <a:pt x="8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0" name="Google Shape;570;p44"/>
            <p:cNvSpPr/>
            <p:nvPr/>
          </p:nvSpPr>
          <p:spPr>
            <a:xfrm>
              <a:off x="5894053" y="3215965"/>
              <a:ext cx="6690" cy="26696"/>
            </a:xfrm>
            <a:custGeom>
              <a:avLst/>
              <a:gdLst/>
              <a:ahLst/>
              <a:cxnLst/>
              <a:rect l="l" t="t" r="r" b="b"/>
              <a:pathLst>
                <a:path w="424" h="1692" extrusionOk="0">
                  <a:moveTo>
                    <a:pt x="214" y="1"/>
                  </a:moveTo>
                  <a:cubicBezTo>
                    <a:pt x="90" y="1"/>
                    <a:pt x="1" y="94"/>
                    <a:pt x="1" y="222"/>
                  </a:cubicBezTo>
                  <a:cubicBezTo>
                    <a:pt x="1" y="345"/>
                    <a:pt x="86" y="442"/>
                    <a:pt x="209" y="442"/>
                  </a:cubicBezTo>
                  <a:cubicBezTo>
                    <a:pt x="341" y="442"/>
                    <a:pt x="423" y="345"/>
                    <a:pt x="423" y="222"/>
                  </a:cubicBezTo>
                  <a:cubicBezTo>
                    <a:pt x="418" y="94"/>
                    <a:pt x="338" y="1"/>
                    <a:pt x="214" y="1"/>
                  </a:cubicBezTo>
                  <a:close/>
                  <a:moveTo>
                    <a:pt x="214" y="1251"/>
                  </a:moveTo>
                  <a:cubicBezTo>
                    <a:pt x="90" y="1251"/>
                    <a:pt x="1" y="1340"/>
                    <a:pt x="1" y="1472"/>
                  </a:cubicBezTo>
                  <a:cubicBezTo>
                    <a:pt x="1" y="1595"/>
                    <a:pt x="86" y="1692"/>
                    <a:pt x="209" y="1692"/>
                  </a:cubicBezTo>
                  <a:cubicBezTo>
                    <a:pt x="341" y="1692"/>
                    <a:pt x="423" y="1595"/>
                    <a:pt x="423" y="1472"/>
                  </a:cubicBezTo>
                  <a:cubicBezTo>
                    <a:pt x="418" y="1340"/>
                    <a:pt x="338" y="1251"/>
                    <a:pt x="214" y="125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1" name="Google Shape;571;p44"/>
            <p:cNvSpPr/>
            <p:nvPr/>
          </p:nvSpPr>
          <p:spPr>
            <a:xfrm>
              <a:off x="5905034" y="3205725"/>
              <a:ext cx="22609" cy="36935"/>
            </a:xfrm>
            <a:custGeom>
              <a:avLst/>
              <a:gdLst/>
              <a:ahLst/>
              <a:cxnLst/>
              <a:rect l="l" t="t" r="r" b="b"/>
              <a:pathLst>
                <a:path w="1433" h="2341" extrusionOk="0">
                  <a:moveTo>
                    <a:pt x="288" y="0"/>
                  </a:moveTo>
                  <a:lnTo>
                    <a:pt x="136" y="1107"/>
                  </a:lnTo>
                  <a:cubicBezTo>
                    <a:pt x="222" y="1095"/>
                    <a:pt x="326" y="1080"/>
                    <a:pt x="458" y="1080"/>
                  </a:cubicBezTo>
                  <a:cubicBezTo>
                    <a:pt x="915" y="1080"/>
                    <a:pt x="1115" y="1293"/>
                    <a:pt x="1120" y="1591"/>
                  </a:cubicBezTo>
                  <a:cubicBezTo>
                    <a:pt x="1120" y="1900"/>
                    <a:pt x="868" y="2089"/>
                    <a:pt x="574" y="2089"/>
                  </a:cubicBezTo>
                  <a:cubicBezTo>
                    <a:pt x="365" y="2089"/>
                    <a:pt x="175" y="2020"/>
                    <a:pt x="83" y="1962"/>
                  </a:cubicBezTo>
                  <a:lnTo>
                    <a:pt x="1" y="2198"/>
                  </a:lnTo>
                  <a:cubicBezTo>
                    <a:pt x="113" y="2271"/>
                    <a:pt x="326" y="2341"/>
                    <a:pt x="578" y="2341"/>
                  </a:cubicBezTo>
                  <a:cubicBezTo>
                    <a:pt x="1077" y="2341"/>
                    <a:pt x="1433" y="2005"/>
                    <a:pt x="1433" y="1555"/>
                  </a:cubicBezTo>
                  <a:cubicBezTo>
                    <a:pt x="1433" y="1266"/>
                    <a:pt x="1286" y="1068"/>
                    <a:pt x="1104" y="964"/>
                  </a:cubicBezTo>
                  <a:cubicBezTo>
                    <a:pt x="961" y="878"/>
                    <a:pt x="786" y="839"/>
                    <a:pt x="609" y="839"/>
                  </a:cubicBezTo>
                  <a:cubicBezTo>
                    <a:pt x="524" y="839"/>
                    <a:pt x="474" y="848"/>
                    <a:pt x="419" y="855"/>
                  </a:cubicBezTo>
                  <a:lnTo>
                    <a:pt x="508" y="264"/>
                  </a:lnTo>
                  <a:lnTo>
                    <a:pt x="1386" y="264"/>
                  </a:lnTo>
                  <a:lnTo>
                    <a:pt x="13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2" name="Google Shape;572;p44"/>
            <p:cNvSpPr/>
            <p:nvPr/>
          </p:nvSpPr>
          <p:spPr>
            <a:xfrm>
              <a:off x="5933371" y="3205110"/>
              <a:ext cx="24676" cy="37550"/>
            </a:xfrm>
            <a:custGeom>
              <a:avLst/>
              <a:gdLst/>
              <a:ahLst/>
              <a:cxnLst/>
              <a:rect l="l" t="t" r="r" b="b"/>
              <a:pathLst>
                <a:path w="1564" h="2380" extrusionOk="0">
                  <a:moveTo>
                    <a:pt x="782" y="241"/>
                  </a:moveTo>
                  <a:cubicBezTo>
                    <a:pt x="1107" y="241"/>
                    <a:pt x="1250" y="616"/>
                    <a:pt x="1250" y="1180"/>
                  </a:cubicBezTo>
                  <a:cubicBezTo>
                    <a:pt x="1250" y="1769"/>
                    <a:pt x="1099" y="2140"/>
                    <a:pt x="778" y="2140"/>
                  </a:cubicBezTo>
                  <a:cubicBezTo>
                    <a:pt x="496" y="2140"/>
                    <a:pt x="314" y="1799"/>
                    <a:pt x="314" y="1200"/>
                  </a:cubicBezTo>
                  <a:cubicBezTo>
                    <a:pt x="314" y="573"/>
                    <a:pt x="511" y="241"/>
                    <a:pt x="782" y="241"/>
                  </a:cubicBezTo>
                  <a:close/>
                  <a:moveTo>
                    <a:pt x="801" y="1"/>
                  </a:moveTo>
                  <a:cubicBezTo>
                    <a:pt x="333" y="1"/>
                    <a:pt x="1" y="426"/>
                    <a:pt x="1" y="1196"/>
                  </a:cubicBezTo>
                  <a:cubicBezTo>
                    <a:pt x="8" y="1958"/>
                    <a:pt x="314" y="2380"/>
                    <a:pt x="763" y="2380"/>
                  </a:cubicBezTo>
                  <a:cubicBezTo>
                    <a:pt x="1274" y="2380"/>
                    <a:pt x="1563" y="1946"/>
                    <a:pt x="1563" y="1165"/>
                  </a:cubicBezTo>
                  <a:cubicBezTo>
                    <a:pt x="1563" y="434"/>
                    <a:pt x="1285" y="1"/>
                    <a:pt x="8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3" name="Google Shape;573;p44"/>
            <p:cNvSpPr/>
            <p:nvPr/>
          </p:nvSpPr>
          <p:spPr>
            <a:xfrm>
              <a:off x="5971773" y="3203769"/>
              <a:ext cx="19422" cy="40548"/>
            </a:xfrm>
            <a:custGeom>
              <a:avLst/>
              <a:gdLst/>
              <a:ahLst/>
              <a:cxnLst/>
              <a:rect l="l" t="t" r="r" b="b"/>
              <a:pathLst>
                <a:path w="1231" h="2570" extrusionOk="0">
                  <a:moveTo>
                    <a:pt x="990" y="1"/>
                  </a:moveTo>
                  <a:lnTo>
                    <a:pt x="0" y="2570"/>
                  </a:lnTo>
                  <a:lnTo>
                    <a:pt x="240" y="2570"/>
                  </a:lnTo>
                  <a:lnTo>
                    <a:pt x="12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4" name="Google Shape;574;p44"/>
            <p:cNvSpPr/>
            <p:nvPr/>
          </p:nvSpPr>
          <p:spPr>
            <a:xfrm>
              <a:off x="6005332" y="3205110"/>
              <a:ext cx="23224" cy="36935"/>
            </a:xfrm>
            <a:custGeom>
              <a:avLst/>
              <a:gdLst/>
              <a:ahLst/>
              <a:cxnLst/>
              <a:rect l="l" t="t" r="r" b="b"/>
              <a:pathLst>
                <a:path w="1472" h="2341" extrusionOk="0">
                  <a:moveTo>
                    <a:pt x="709" y="1"/>
                  </a:moveTo>
                  <a:cubicBezTo>
                    <a:pt x="445" y="1"/>
                    <a:pt x="218" y="101"/>
                    <a:pt x="59" y="237"/>
                  </a:cubicBezTo>
                  <a:lnTo>
                    <a:pt x="156" y="453"/>
                  </a:lnTo>
                  <a:cubicBezTo>
                    <a:pt x="264" y="364"/>
                    <a:pt x="438" y="260"/>
                    <a:pt x="647" y="260"/>
                  </a:cubicBezTo>
                  <a:cubicBezTo>
                    <a:pt x="988" y="260"/>
                    <a:pt x="1104" y="476"/>
                    <a:pt x="1104" y="708"/>
                  </a:cubicBezTo>
                  <a:cubicBezTo>
                    <a:pt x="1100" y="1057"/>
                    <a:pt x="833" y="1355"/>
                    <a:pt x="245" y="1912"/>
                  </a:cubicBezTo>
                  <a:lnTo>
                    <a:pt x="1" y="2151"/>
                  </a:lnTo>
                  <a:lnTo>
                    <a:pt x="1" y="2341"/>
                  </a:lnTo>
                  <a:lnTo>
                    <a:pt x="1471" y="2341"/>
                  </a:lnTo>
                  <a:lnTo>
                    <a:pt x="1471" y="2082"/>
                  </a:lnTo>
                  <a:lnTo>
                    <a:pt x="438" y="2082"/>
                  </a:lnTo>
                  <a:lnTo>
                    <a:pt x="438" y="2074"/>
                  </a:lnTo>
                  <a:lnTo>
                    <a:pt x="620" y="1904"/>
                  </a:lnTo>
                  <a:cubicBezTo>
                    <a:pt x="1107" y="1440"/>
                    <a:pt x="1413" y="1096"/>
                    <a:pt x="1413" y="669"/>
                  </a:cubicBezTo>
                  <a:cubicBezTo>
                    <a:pt x="1413" y="341"/>
                    <a:pt x="1204" y="1"/>
                    <a:pt x="7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 name="Google Shape;575;p44"/>
            <p:cNvSpPr/>
            <p:nvPr/>
          </p:nvSpPr>
          <p:spPr>
            <a:xfrm>
              <a:off x="6034394" y="3215965"/>
              <a:ext cx="6674" cy="26696"/>
            </a:xfrm>
            <a:custGeom>
              <a:avLst/>
              <a:gdLst/>
              <a:ahLst/>
              <a:cxnLst/>
              <a:rect l="l" t="t" r="r" b="b"/>
              <a:pathLst>
                <a:path w="423" h="1692" extrusionOk="0">
                  <a:moveTo>
                    <a:pt x="213" y="1"/>
                  </a:moveTo>
                  <a:cubicBezTo>
                    <a:pt x="89" y="1"/>
                    <a:pt x="1" y="94"/>
                    <a:pt x="1" y="222"/>
                  </a:cubicBezTo>
                  <a:cubicBezTo>
                    <a:pt x="1" y="345"/>
                    <a:pt x="85" y="442"/>
                    <a:pt x="210" y="442"/>
                  </a:cubicBezTo>
                  <a:cubicBezTo>
                    <a:pt x="341" y="442"/>
                    <a:pt x="422" y="345"/>
                    <a:pt x="422" y="222"/>
                  </a:cubicBezTo>
                  <a:cubicBezTo>
                    <a:pt x="419" y="94"/>
                    <a:pt x="337" y="1"/>
                    <a:pt x="213" y="1"/>
                  </a:cubicBezTo>
                  <a:close/>
                  <a:moveTo>
                    <a:pt x="213" y="1251"/>
                  </a:moveTo>
                  <a:cubicBezTo>
                    <a:pt x="89" y="1251"/>
                    <a:pt x="1" y="1340"/>
                    <a:pt x="1" y="1472"/>
                  </a:cubicBezTo>
                  <a:cubicBezTo>
                    <a:pt x="1" y="1595"/>
                    <a:pt x="85" y="1692"/>
                    <a:pt x="210" y="1692"/>
                  </a:cubicBezTo>
                  <a:cubicBezTo>
                    <a:pt x="341" y="1692"/>
                    <a:pt x="422" y="1595"/>
                    <a:pt x="422" y="1472"/>
                  </a:cubicBezTo>
                  <a:cubicBezTo>
                    <a:pt x="419" y="1340"/>
                    <a:pt x="337" y="1251"/>
                    <a:pt x="213" y="125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 name="Google Shape;576;p44"/>
            <p:cNvSpPr/>
            <p:nvPr/>
          </p:nvSpPr>
          <p:spPr>
            <a:xfrm>
              <a:off x="6045391" y="3205725"/>
              <a:ext cx="22578" cy="36935"/>
            </a:xfrm>
            <a:custGeom>
              <a:avLst/>
              <a:gdLst/>
              <a:ahLst/>
              <a:cxnLst/>
              <a:rect l="l" t="t" r="r" b="b"/>
              <a:pathLst>
                <a:path w="1431" h="2341" extrusionOk="0">
                  <a:moveTo>
                    <a:pt x="282" y="0"/>
                  </a:moveTo>
                  <a:lnTo>
                    <a:pt x="135" y="1107"/>
                  </a:lnTo>
                  <a:cubicBezTo>
                    <a:pt x="220" y="1095"/>
                    <a:pt x="320" y="1080"/>
                    <a:pt x="452" y="1080"/>
                  </a:cubicBezTo>
                  <a:cubicBezTo>
                    <a:pt x="913" y="1080"/>
                    <a:pt x="1110" y="1293"/>
                    <a:pt x="1114" y="1591"/>
                  </a:cubicBezTo>
                  <a:cubicBezTo>
                    <a:pt x="1114" y="1900"/>
                    <a:pt x="863" y="2089"/>
                    <a:pt x="568" y="2089"/>
                  </a:cubicBezTo>
                  <a:cubicBezTo>
                    <a:pt x="359" y="2089"/>
                    <a:pt x="174" y="2020"/>
                    <a:pt x="77" y="1962"/>
                  </a:cubicBezTo>
                  <a:lnTo>
                    <a:pt x="0" y="2198"/>
                  </a:lnTo>
                  <a:cubicBezTo>
                    <a:pt x="108" y="2271"/>
                    <a:pt x="320" y="2341"/>
                    <a:pt x="572" y="2341"/>
                  </a:cubicBezTo>
                  <a:cubicBezTo>
                    <a:pt x="1072" y="2341"/>
                    <a:pt x="1431" y="2005"/>
                    <a:pt x="1431" y="1555"/>
                  </a:cubicBezTo>
                  <a:cubicBezTo>
                    <a:pt x="1431" y="1266"/>
                    <a:pt x="1281" y="1068"/>
                    <a:pt x="1099" y="964"/>
                  </a:cubicBezTo>
                  <a:cubicBezTo>
                    <a:pt x="959" y="878"/>
                    <a:pt x="781" y="839"/>
                    <a:pt x="604" y="839"/>
                  </a:cubicBezTo>
                  <a:cubicBezTo>
                    <a:pt x="518" y="839"/>
                    <a:pt x="472" y="848"/>
                    <a:pt x="418" y="855"/>
                  </a:cubicBezTo>
                  <a:lnTo>
                    <a:pt x="506" y="264"/>
                  </a:lnTo>
                  <a:lnTo>
                    <a:pt x="1385" y="264"/>
                  </a:lnTo>
                  <a:lnTo>
                    <a:pt x="13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7" name="Google Shape;577;p44"/>
            <p:cNvSpPr/>
            <p:nvPr/>
          </p:nvSpPr>
          <p:spPr>
            <a:xfrm>
              <a:off x="6073696" y="3205110"/>
              <a:ext cx="24613" cy="37550"/>
            </a:xfrm>
            <a:custGeom>
              <a:avLst/>
              <a:gdLst/>
              <a:ahLst/>
              <a:cxnLst/>
              <a:rect l="l" t="t" r="r" b="b"/>
              <a:pathLst>
                <a:path w="1560" h="2380" extrusionOk="0">
                  <a:moveTo>
                    <a:pt x="783" y="241"/>
                  </a:moveTo>
                  <a:cubicBezTo>
                    <a:pt x="1103" y="241"/>
                    <a:pt x="1251" y="616"/>
                    <a:pt x="1251" y="1180"/>
                  </a:cubicBezTo>
                  <a:cubicBezTo>
                    <a:pt x="1251" y="1769"/>
                    <a:pt x="1096" y="2140"/>
                    <a:pt x="778" y="2140"/>
                  </a:cubicBezTo>
                  <a:cubicBezTo>
                    <a:pt x="496" y="2140"/>
                    <a:pt x="310" y="1799"/>
                    <a:pt x="310" y="1200"/>
                  </a:cubicBezTo>
                  <a:cubicBezTo>
                    <a:pt x="310" y="573"/>
                    <a:pt x="508" y="241"/>
                    <a:pt x="783" y="241"/>
                  </a:cubicBezTo>
                  <a:close/>
                  <a:moveTo>
                    <a:pt x="798" y="1"/>
                  </a:moveTo>
                  <a:cubicBezTo>
                    <a:pt x="333" y="1"/>
                    <a:pt x="1" y="426"/>
                    <a:pt x="1" y="1196"/>
                  </a:cubicBezTo>
                  <a:cubicBezTo>
                    <a:pt x="8" y="1958"/>
                    <a:pt x="310" y="2380"/>
                    <a:pt x="760" y="2380"/>
                  </a:cubicBezTo>
                  <a:cubicBezTo>
                    <a:pt x="1270" y="2380"/>
                    <a:pt x="1560" y="1946"/>
                    <a:pt x="1560" y="1165"/>
                  </a:cubicBezTo>
                  <a:cubicBezTo>
                    <a:pt x="1560" y="434"/>
                    <a:pt x="1285" y="1"/>
                    <a:pt x="7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 name="Google Shape;578;p44"/>
            <p:cNvSpPr/>
            <p:nvPr/>
          </p:nvSpPr>
          <p:spPr>
            <a:xfrm>
              <a:off x="7753605" y="3191857"/>
              <a:ext cx="80765" cy="62526"/>
            </a:xfrm>
            <a:custGeom>
              <a:avLst/>
              <a:gdLst/>
              <a:ahLst/>
              <a:cxnLst/>
              <a:rect l="l" t="t" r="r" b="b"/>
              <a:pathLst>
                <a:path w="5119" h="3963" extrusionOk="0">
                  <a:moveTo>
                    <a:pt x="1323" y="1761"/>
                  </a:moveTo>
                  <a:lnTo>
                    <a:pt x="1323" y="2202"/>
                  </a:lnTo>
                  <a:lnTo>
                    <a:pt x="495" y="2202"/>
                  </a:lnTo>
                  <a:lnTo>
                    <a:pt x="495" y="1761"/>
                  </a:lnTo>
                  <a:close/>
                  <a:moveTo>
                    <a:pt x="4515" y="1761"/>
                  </a:moveTo>
                  <a:lnTo>
                    <a:pt x="4515" y="2202"/>
                  </a:lnTo>
                  <a:lnTo>
                    <a:pt x="1872" y="2202"/>
                  </a:lnTo>
                  <a:lnTo>
                    <a:pt x="1872" y="1761"/>
                  </a:lnTo>
                  <a:close/>
                  <a:moveTo>
                    <a:pt x="3191" y="2698"/>
                  </a:moveTo>
                  <a:lnTo>
                    <a:pt x="3191" y="3139"/>
                  </a:lnTo>
                  <a:lnTo>
                    <a:pt x="549" y="3139"/>
                  </a:lnTo>
                  <a:lnTo>
                    <a:pt x="549" y="2698"/>
                  </a:lnTo>
                  <a:close/>
                  <a:moveTo>
                    <a:pt x="4569" y="2698"/>
                  </a:moveTo>
                  <a:lnTo>
                    <a:pt x="4569" y="3139"/>
                  </a:lnTo>
                  <a:lnTo>
                    <a:pt x="3745" y="3139"/>
                  </a:lnTo>
                  <a:lnTo>
                    <a:pt x="3745" y="2698"/>
                  </a:lnTo>
                  <a:close/>
                  <a:moveTo>
                    <a:pt x="538" y="1"/>
                  </a:moveTo>
                  <a:cubicBezTo>
                    <a:pt x="240" y="1"/>
                    <a:pt x="0" y="241"/>
                    <a:pt x="0" y="539"/>
                  </a:cubicBezTo>
                  <a:lnTo>
                    <a:pt x="0" y="3429"/>
                  </a:lnTo>
                  <a:cubicBezTo>
                    <a:pt x="0" y="3723"/>
                    <a:pt x="240" y="3963"/>
                    <a:pt x="538" y="3963"/>
                  </a:cubicBezTo>
                  <a:lnTo>
                    <a:pt x="4584" y="3963"/>
                  </a:lnTo>
                  <a:cubicBezTo>
                    <a:pt x="4878" y="3963"/>
                    <a:pt x="5118" y="3723"/>
                    <a:pt x="5118" y="3429"/>
                  </a:cubicBezTo>
                  <a:lnTo>
                    <a:pt x="5118" y="539"/>
                  </a:lnTo>
                  <a:cubicBezTo>
                    <a:pt x="5118" y="241"/>
                    <a:pt x="4878" y="1"/>
                    <a:pt x="45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 name="Google Shape;579;p44"/>
            <p:cNvSpPr/>
            <p:nvPr/>
          </p:nvSpPr>
          <p:spPr>
            <a:xfrm>
              <a:off x="8158898" y="3195233"/>
              <a:ext cx="88591" cy="55789"/>
            </a:xfrm>
            <a:custGeom>
              <a:avLst/>
              <a:gdLst/>
              <a:ahLst/>
              <a:cxnLst/>
              <a:rect l="l" t="t" r="r" b="b"/>
              <a:pathLst>
                <a:path w="5615" h="3536" extrusionOk="0">
                  <a:moveTo>
                    <a:pt x="5119" y="495"/>
                  </a:moveTo>
                  <a:lnTo>
                    <a:pt x="5119" y="3041"/>
                  </a:lnTo>
                  <a:lnTo>
                    <a:pt x="496" y="3041"/>
                  </a:lnTo>
                  <a:lnTo>
                    <a:pt x="496" y="495"/>
                  </a:lnTo>
                  <a:close/>
                  <a:moveTo>
                    <a:pt x="248" y="0"/>
                  </a:moveTo>
                  <a:cubicBezTo>
                    <a:pt x="109" y="0"/>
                    <a:pt x="0" y="112"/>
                    <a:pt x="0" y="247"/>
                  </a:cubicBezTo>
                  <a:lnTo>
                    <a:pt x="0" y="3288"/>
                  </a:lnTo>
                  <a:cubicBezTo>
                    <a:pt x="0" y="3424"/>
                    <a:pt x="109" y="3536"/>
                    <a:pt x="248" y="3536"/>
                  </a:cubicBezTo>
                  <a:lnTo>
                    <a:pt x="5367" y="3536"/>
                  </a:lnTo>
                  <a:cubicBezTo>
                    <a:pt x="5502" y="3536"/>
                    <a:pt x="5614" y="3424"/>
                    <a:pt x="5614" y="3288"/>
                  </a:cubicBezTo>
                  <a:lnTo>
                    <a:pt x="5614" y="247"/>
                  </a:lnTo>
                  <a:cubicBezTo>
                    <a:pt x="5614" y="112"/>
                    <a:pt x="5502" y="0"/>
                    <a:pt x="5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 name="Google Shape;580;p44"/>
            <p:cNvSpPr/>
            <p:nvPr/>
          </p:nvSpPr>
          <p:spPr>
            <a:xfrm>
              <a:off x="7890317" y="3193214"/>
              <a:ext cx="58203" cy="59828"/>
            </a:xfrm>
            <a:custGeom>
              <a:avLst/>
              <a:gdLst/>
              <a:ahLst/>
              <a:cxnLst/>
              <a:rect l="l" t="t" r="r" b="b"/>
              <a:pathLst>
                <a:path w="3689" h="3792" extrusionOk="0">
                  <a:moveTo>
                    <a:pt x="1847" y="1173"/>
                  </a:moveTo>
                  <a:cubicBezTo>
                    <a:pt x="2245" y="1173"/>
                    <a:pt x="2570" y="1498"/>
                    <a:pt x="2570" y="1896"/>
                  </a:cubicBezTo>
                  <a:cubicBezTo>
                    <a:pt x="2570" y="2298"/>
                    <a:pt x="2245" y="2619"/>
                    <a:pt x="1847" y="2619"/>
                  </a:cubicBezTo>
                  <a:cubicBezTo>
                    <a:pt x="1444" y="2619"/>
                    <a:pt x="1119" y="2298"/>
                    <a:pt x="1119" y="1896"/>
                  </a:cubicBezTo>
                  <a:cubicBezTo>
                    <a:pt x="1119" y="1498"/>
                    <a:pt x="1444" y="1173"/>
                    <a:pt x="1847" y="1173"/>
                  </a:cubicBezTo>
                  <a:close/>
                  <a:moveTo>
                    <a:pt x="1336" y="0"/>
                  </a:moveTo>
                  <a:lnTo>
                    <a:pt x="1258" y="766"/>
                  </a:lnTo>
                  <a:lnTo>
                    <a:pt x="589" y="391"/>
                  </a:lnTo>
                  <a:lnTo>
                    <a:pt x="1" y="1223"/>
                  </a:lnTo>
                  <a:lnTo>
                    <a:pt x="783" y="1896"/>
                  </a:lnTo>
                  <a:lnTo>
                    <a:pt x="1" y="2569"/>
                  </a:lnTo>
                  <a:lnTo>
                    <a:pt x="589" y="3405"/>
                  </a:lnTo>
                  <a:lnTo>
                    <a:pt x="1258" y="3025"/>
                  </a:lnTo>
                  <a:lnTo>
                    <a:pt x="1336" y="3791"/>
                  </a:lnTo>
                  <a:lnTo>
                    <a:pt x="2353" y="3791"/>
                  </a:lnTo>
                  <a:lnTo>
                    <a:pt x="2431" y="3025"/>
                  </a:lnTo>
                  <a:lnTo>
                    <a:pt x="3100" y="3405"/>
                  </a:lnTo>
                  <a:lnTo>
                    <a:pt x="3688" y="2569"/>
                  </a:lnTo>
                  <a:lnTo>
                    <a:pt x="2910" y="1896"/>
                  </a:lnTo>
                  <a:lnTo>
                    <a:pt x="3688" y="1223"/>
                  </a:lnTo>
                  <a:lnTo>
                    <a:pt x="3100" y="391"/>
                  </a:lnTo>
                  <a:lnTo>
                    <a:pt x="2431" y="766"/>
                  </a:lnTo>
                  <a:lnTo>
                    <a:pt x="23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1" name="Google Shape;581;p44"/>
            <p:cNvSpPr/>
            <p:nvPr/>
          </p:nvSpPr>
          <p:spPr>
            <a:xfrm>
              <a:off x="8016979" y="3189238"/>
              <a:ext cx="85972" cy="67764"/>
            </a:xfrm>
            <a:custGeom>
              <a:avLst/>
              <a:gdLst/>
              <a:ahLst/>
              <a:cxnLst/>
              <a:rect l="l" t="t" r="r" b="b"/>
              <a:pathLst>
                <a:path w="5449" h="4295" extrusionOk="0">
                  <a:moveTo>
                    <a:pt x="4747" y="334"/>
                  </a:moveTo>
                  <a:cubicBezTo>
                    <a:pt x="4953" y="334"/>
                    <a:pt x="5119" y="500"/>
                    <a:pt x="5119" y="705"/>
                  </a:cubicBezTo>
                  <a:lnTo>
                    <a:pt x="5119" y="3595"/>
                  </a:lnTo>
                  <a:cubicBezTo>
                    <a:pt x="5119" y="3800"/>
                    <a:pt x="4953" y="3966"/>
                    <a:pt x="4747" y="3966"/>
                  </a:cubicBezTo>
                  <a:lnTo>
                    <a:pt x="701" y="3966"/>
                  </a:lnTo>
                  <a:cubicBezTo>
                    <a:pt x="496" y="3966"/>
                    <a:pt x="330" y="3800"/>
                    <a:pt x="330" y="3595"/>
                  </a:cubicBezTo>
                  <a:lnTo>
                    <a:pt x="330" y="705"/>
                  </a:lnTo>
                  <a:cubicBezTo>
                    <a:pt x="330" y="500"/>
                    <a:pt x="496" y="334"/>
                    <a:pt x="701" y="334"/>
                  </a:cubicBezTo>
                  <a:close/>
                  <a:moveTo>
                    <a:pt x="701" y="0"/>
                  </a:moveTo>
                  <a:cubicBezTo>
                    <a:pt x="314" y="0"/>
                    <a:pt x="1" y="318"/>
                    <a:pt x="1" y="705"/>
                  </a:cubicBezTo>
                  <a:lnTo>
                    <a:pt x="1" y="3595"/>
                  </a:lnTo>
                  <a:cubicBezTo>
                    <a:pt x="1" y="3982"/>
                    <a:pt x="314" y="4295"/>
                    <a:pt x="701" y="4295"/>
                  </a:cubicBezTo>
                  <a:lnTo>
                    <a:pt x="4747" y="4295"/>
                  </a:lnTo>
                  <a:cubicBezTo>
                    <a:pt x="5135" y="4295"/>
                    <a:pt x="5448" y="3982"/>
                    <a:pt x="5448" y="3595"/>
                  </a:cubicBezTo>
                  <a:lnTo>
                    <a:pt x="5448" y="705"/>
                  </a:lnTo>
                  <a:cubicBezTo>
                    <a:pt x="5448" y="318"/>
                    <a:pt x="5135" y="0"/>
                    <a:pt x="47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2" name="Google Shape;582;p44"/>
            <p:cNvSpPr/>
            <p:nvPr/>
          </p:nvSpPr>
          <p:spPr>
            <a:xfrm>
              <a:off x="8063554" y="3223491"/>
              <a:ext cx="26632" cy="20574"/>
            </a:xfrm>
            <a:custGeom>
              <a:avLst/>
              <a:gdLst/>
              <a:ahLst/>
              <a:cxnLst/>
              <a:rect l="l" t="t" r="r" b="b"/>
              <a:pathLst>
                <a:path w="1688" h="1304" extrusionOk="0">
                  <a:moveTo>
                    <a:pt x="179" y="0"/>
                  </a:moveTo>
                  <a:cubicBezTo>
                    <a:pt x="82" y="0"/>
                    <a:pt x="1" y="77"/>
                    <a:pt x="1" y="174"/>
                  </a:cubicBezTo>
                  <a:lnTo>
                    <a:pt x="1" y="1129"/>
                  </a:lnTo>
                  <a:cubicBezTo>
                    <a:pt x="1" y="1227"/>
                    <a:pt x="82" y="1304"/>
                    <a:pt x="179" y="1304"/>
                  </a:cubicBezTo>
                  <a:lnTo>
                    <a:pt x="1513" y="1304"/>
                  </a:lnTo>
                  <a:cubicBezTo>
                    <a:pt x="1610" y="1304"/>
                    <a:pt x="1688" y="1227"/>
                    <a:pt x="1688" y="1129"/>
                  </a:cubicBezTo>
                  <a:lnTo>
                    <a:pt x="1688" y="174"/>
                  </a:lnTo>
                  <a:cubicBezTo>
                    <a:pt x="1688" y="77"/>
                    <a:pt x="1610" y="0"/>
                    <a:pt x="15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3" name="Google Shape;583;p44"/>
            <p:cNvSpPr/>
            <p:nvPr/>
          </p:nvSpPr>
          <p:spPr>
            <a:xfrm>
              <a:off x="8303877" y="3189238"/>
              <a:ext cx="85956" cy="67764"/>
            </a:xfrm>
            <a:custGeom>
              <a:avLst/>
              <a:gdLst/>
              <a:ahLst/>
              <a:cxnLst/>
              <a:rect l="l" t="t" r="r" b="b"/>
              <a:pathLst>
                <a:path w="5448" h="4295" extrusionOk="0">
                  <a:moveTo>
                    <a:pt x="700" y="0"/>
                  </a:moveTo>
                  <a:cubicBezTo>
                    <a:pt x="314" y="0"/>
                    <a:pt x="0" y="318"/>
                    <a:pt x="0" y="705"/>
                  </a:cubicBezTo>
                  <a:lnTo>
                    <a:pt x="329" y="705"/>
                  </a:lnTo>
                  <a:cubicBezTo>
                    <a:pt x="329" y="500"/>
                    <a:pt x="496" y="334"/>
                    <a:pt x="700" y="334"/>
                  </a:cubicBezTo>
                  <a:lnTo>
                    <a:pt x="4748" y="334"/>
                  </a:lnTo>
                  <a:cubicBezTo>
                    <a:pt x="4953" y="334"/>
                    <a:pt x="5119" y="500"/>
                    <a:pt x="5119" y="705"/>
                  </a:cubicBezTo>
                  <a:lnTo>
                    <a:pt x="5119" y="3595"/>
                  </a:lnTo>
                  <a:cubicBezTo>
                    <a:pt x="5119" y="3800"/>
                    <a:pt x="4953" y="3966"/>
                    <a:pt x="4748" y="3966"/>
                  </a:cubicBezTo>
                  <a:lnTo>
                    <a:pt x="3769" y="3966"/>
                  </a:lnTo>
                  <a:lnTo>
                    <a:pt x="3769" y="4295"/>
                  </a:lnTo>
                  <a:lnTo>
                    <a:pt x="4748" y="4295"/>
                  </a:lnTo>
                  <a:cubicBezTo>
                    <a:pt x="5134" y="4295"/>
                    <a:pt x="5448" y="3982"/>
                    <a:pt x="5448" y="3595"/>
                  </a:cubicBezTo>
                  <a:lnTo>
                    <a:pt x="5448" y="705"/>
                  </a:lnTo>
                  <a:cubicBezTo>
                    <a:pt x="5448" y="318"/>
                    <a:pt x="5134" y="0"/>
                    <a:pt x="47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4" name="Google Shape;584;p44"/>
            <p:cNvSpPr/>
            <p:nvPr/>
          </p:nvSpPr>
          <p:spPr>
            <a:xfrm>
              <a:off x="8303451" y="3205773"/>
              <a:ext cx="50378" cy="50378"/>
            </a:xfrm>
            <a:custGeom>
              <a:avLst/>
              <a:gdLst/>
              <a:ahLst/>
              <a:cxnLst/>
              <a:rect l="l" t="t" r="r" b="b"/>
              <a:pathLst>
                <a:path w="3193" h="3193" extrusionOk="0">
                  <a:moveTo>
                    <a:pt x="0" y="1"/>
                  </a:moveTo>
                  <a:lnTo>
                    <a:pt x="0" y="477"/>
                  </a:lnTo>
                  <a:cubicBezTo>
                    <a:pt x="1498" y="477"/>
                    <a:pt x="2716" y="1695"/>
                    <a:pt x="2716" y="3193"/>
                  </a:cubicBezTo>
                  <a:lnTo>
                    <a:pt x="3192" y="3193"/>
                  </a:lnTo>
                  <a:cubicBezTo>
                    <a:pt x="3192" y="1433"/>
                    <a:pt x="1761"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5" name="Google Shape;585;p44"/>
            <p:cNvSpPr/>
            <p:nvPr/>
          </p:nvSpPr>
          <p:spPr>
            <a:xfrm>
              <a:off x="8303451" y="3222876"/>
              <a:ext cx="33275" cy="33275"/>
            </a:xfrm>
            <a:custGeom>
              <a:avLst/>
              <a:gdLst/>
              <a:ahLst/>
              <a:cxnLst/>
              <a:rect l="l" t="t" r="r" b="b"/>
              <a:pathLst>
                <a:path w="2109" h="2109" extrusionOk="0">
                  <a:moveTo>
                    <a:pt x="0" y="0"/>
                  </a:moveTo>
                  <a:lnTo>
                    <a:pt x="0" y="477"/>
                  </a:lnTo>
                  <a:cubicBezTo>
                    <a:pt x="902" y="477"/>
                    <a:pt x="1632" y="1207"/>
                    <a:pt x="1632" y="2109"/>
                  </a:cubicBezTo>
                  <a:lnTo>
                    <a:pt x="2109" y="2109"/>
                  </a:lnTo>
                  <a:cubicBezTo>
                    <a:pt x="2109" y="945"/>
                    <a:pt x="1164"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6" name="Google Shape;586;p44"/>
            <p:cNvSpPr/>
            <p:nvPr/>
          </p:nvSpPr>
          <p:spPr>
            <a:xfrm>
              <a:off x="8303451" y="3241793"/>
              <a:ext cx="14358" cy="14358"/>
            </a:xfrm>
            <a:custGeom>
              <a:avLst/>
              <a:gdLst/>
              <a:ahLst/>
              <a:cxnLst/>
              <a:rect l="l" t="t" r="r" b="b"/>
              <a:pathLst>
                <a:path w="910" h="910" extrusionOk="0">
                  <a:moveTo>
                    <a:pt x="0" y="1"/>
                  </a:moveTo>
                  <a:lnTo>
                    <a:pt x="0" y="910"/>
                  </a:lnTo>
                  <a:lnTo>
                    <a:pt x="909" y="910"/>
                  </a:lnTo>
                  <a:cubicBezTo>
                    <a:pt x="909" y="407"/>
                    <a:pt x="503"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7" name="Google Shape;587;p44"/>
            <p:cNvSpPr/>
            <p:nvPr/>
          </p:nvSpPr>
          <p:spPr>
            <a:xfrm>
              <a:off x="8445796" y="3187960"/>
              <a:ext cx="30892" cy="30892"/>
            </a:xfrm>
            <a:custGeom>
              <a:avLst/>
              <a:gdLst/>
              <a:ahLst/>
              <a:cxnLst/>
              <a:rect l="l" t="t" r="r" b="b"/>
              <a:pathLst>
                <a:path w="1958" h="1958" extrusionOk="0">
                  <a:moveTo>
                    <a:pt x="248" y="1"/>
                  </a:moveTo>
                  <a:cubicBezTo>
                    <a:pt x="113" y="1"/>
                    <a:pt x="1" y="113"/>
                    <a:pt x="1" y="248"/>
                  </a:cubicBezTo>
                  <a:lnTo>
                    <a:pt x="1" y="1710"/>
                  </a:lnTo>
                  <a:cubicBezTo>
                    <a:pt x="1" y="1849"/>
                    <a:pt x="113" y="1958"/>
                    <a:pt x="248" y="1958"/>
                  </a:cubicBezTo>
                  <a:cubicBezTo>
                    <a:pt x="383" y="1958"/>
                    <a:pt x="495" y="1849"/>
                    <a:pt x="495" y="1710"/>
                  </a:cubicBezTo>
                  <a:lnTo>
                    <a:pt x="495" y="496"/>
                  </a:lnTo>
                  <a:lnTo>
                    <a:pt x="1710" y="496"/>
                  </a:lnTo>
                  <a:cubicBezTo>
                    <a:pt x="1845" y="496"/>
                    <a:pt x="1958" y="383"/>
                    <a:pt x="1958" y="248"/>
                  </a:cubicBezTo>
                  <a:cubicBezTo>
                    <a:pt x="1958" y="113"/>
                    <a:pt x="1845" y="1"/>
                    <a:pt x="17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8" name="Google Shape;588;p44"/>
            <p:cNvSpPr/>
            <p:nvPr/>
          </p:nvSpPr>
          <p:spPr>
            <a:xfrm>
              <a:off x="8482589" y="3187960"/>
              <a:ext cx="30971" cy="30892"/>
            </a:xfrm>
            <a:custGeom>
              <a:avLst/>
              <a:gdLst/>
              <a:ahLst/>
              <a:cxnLst/>
              <a:rect l="l" t="t" r="r" b="b"/>
              <a:pathLst>
                <a:path w="1963" h="1958" extrusionOk="0">
                  <a:moveTo>
                    <a:pt x="249" y="1"/>
                  </a:moveTo>
                  <a:cubicBezTo>
                    <a:pt x="113" y="1"/>
                    <a:pt x="1" y="113"/>
                    <a:pt x="1" y="248"/>
                  </a:cubicBezTo>
                  <a:cubicBezTo>
                    <a:pt x="1" y="383"/>
                    <a:pt x="113" y="496"/>
                    <a:pt x="249" y="496"/>
                  </a:cubicBezTo>
                  <a:lnTo>
                    <a:pt x="1467" y="496"/>
                  </a:lnTo>
                  <a:lnTo>
                    <a:pt x="1467" y="1710"/>
                  </a:lnTo>
                  <a:cubicBezTo>
                    <a:pt x="1467" y="1849"/>
                    <a:pt x="1576" y="1958"/>
                    <a:pt x="1715" y="1958"/>
                  </a:cubicBezTo>
                  <a:cubicBezTo>
                    <a:pt x="1851" y="1958"/>
                    <a:pt x="1963" y="1849"/>
                    <a:pt x="1963" y="1710"/>
                  </a:cubicBezTo>
                  <a:lnTo>
                    <a:pt x="1963" y="248"/>
                  </a:lnTo>
                  <a:cubicBezTo>
                    <a:pt x="1963" y="113"/>
                    <a:pt x="1851" y="1"/>
                    <a:pt x="17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9" name="Google Shape;589;p44"/>
            <p:cNvSpPr/>
            <p:nvPr/>
          </p:nvSpPr>
          <p:spPr>
            <a:xfrm>
              <a:off x="8482589" y="3227388"/>
              <a:ext cx="30971" cy="30908"/>
            </a:xfrm>
            <a:custGeom>
              <a:avLst/>
              <a:gdLst/>
              <a:ahLst/>
              <a:cxnLst/>
              <a:rect l="l" t="t" r="r" b="b"/>
              <a:pathLst>
                <a:path w="1963" h="1959" extrusionOk="0">
                  <a:moveTo>
                    <a:pt x="1715" y="0"/>
                  </a:moveTo>
                  <a:cubicBezTo>
                    <a:pt x="1576" y="0"/>
                    <a:pt x="1467" y="113"/>
                    <a:pt x="1467" y="248"/>
                  </a:cubicBezTo>
                  <a:lnTo>
                    <a:pt x="1467" y="1463"/>
                  </a:lnTo>
                  <a:lnTo>
                    <a:pt x="249" y="1463"/>
                  </a:lnTo>
                  <a:cubicBezTo>
                    <a:pt x="113" y="1463"/>
                    <a:pt x="1" y="1575"/>
                    <a:pt x="1" y="1711"/>
                  </a:cubicBezTo>
                  <a:cubicBezTo>
                    <a:pt x="1" y="1850"/>
                    <a:pt x="113" y="1959"/>
                    <a:pt x="249" y="1959"/>
                  </a:cubicBezTo>
                  <a:lnTo>
                    <a:pt x="1715" y="1959"/>
                  </a:lnTo>
                  <a:cubicBezTo>
                    <a:pt x="1851" y="1959"/>
                    <a:pt x="1963" y="1850"/>
                    <a:pt x="1963" y="1711"/>
                  </a:cubicBezTo>
                  <a:lnTo>
                    <a:pt x="1963" y="248"/>
                  </a:lnTo>
                  <a:cubicBezTo>
                    <a:pt x="1963" y="113"/>
                    <a:pt x="1851" y="0"/>
                    <a:pt x="1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0" name="Google Shape;590;p44"/>
            <p:cNvSpPr/>
            <p:nvPr/>
          </p:nvSpPr>
          <p:spPr>
            <a:xfrm>
              <a:off x="8445796" y="3227388"/>
              <a:ext cx="30892" cy="30908"/>
            </a:xfrm>
            <a:custGeom>
              <a:avLst/>
              <a:gdLst/>
              <a:ahLst/>
              <a:cxnLst/>
              <a:rect l="l" t="t" r="r" b="b"/>
              <a:pathLst>
                <a:path w="1958" h="1959" extrusionOk="0">
                  <a:moveTo>
                    <a:pt x="248" y="0"/>
                  </a:moveTo>
                  <a:cubicBezTo>
                    <a:pt x="113" y="0"/>
                    <a:pt x="1" y="113"/>
                    <a:pt x="1" y="248"/>
                  </a:cubicBezTo>
                  <a:lnTo>
                    <a:pt x="1" y="1711"/>
                  </a:lnTo>
                  <a:cubicBezTo>
                    <a:pt x="1" y="1850"/>
                    <a:pt x="113" y="1959"/>
                    <a:pt x="248" y="1959"/>
                  </a:cubicBezTo>
                  <a:lnTo>
                    <a:pt x="1710" y="1959"/>
                  </a:lnTo>
                  <a:cubicBezTo>
                    <a:pt x="1845" y="1959"/>
                    <a:pt x="1958" y="1850"/>
                    <a:pt x="1958" y="1711"/>
                  </a:cubicBezTo>
                  <a:cubicBezTo>
                    <a:pt x="1958" y="1575"/>
                    <a:pt x="1845" y="1463"/>
                    <a:pt x="1710" y="1463"/>
                  </a:cubicBezTo>
                  <a:lnTo>
                    <a:pt x="495" y="1463"/>
                  </a:lnTo>
                  <a:lnTo>
                    <a:pt x="495" y="248"/>
                  </a:lnTo>
                  <a:cubicBezTo>
                    <a:pt x="495" y="113"/>
                    <a:pt x="383" y="0"/>
                    <a:pt x="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91" name="Google Shape;591;p44"/>
          <p:cNvSpPr/>
          <p:nvPr/>
        </p:nvSpPr>
        <p:spPr>
          <a:xfrm>
            <a:off x="0" y="952"/>
            <a:ext cx="3163898" cy="18553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2" name="Google Shape;592;p44"/>
          <p:cNvSpPr/>
          <p:nvPr/>
        </p:nvSpPr>
        <p:spPr>
          <a:xfrm>
            <a:off x="8044071" y="1248285"/>
            <a:ext cx="1099930" cy="31663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3" name="Google Shape;593;p44"/>
          <p:cNvSpPr/>
          <p:nvPr/>
        </p:nvSpPr>
        <p:spPr>
          <a:xfrm>
            <a:off x="0" y="4499910"/>
            <a:ext cx="713795" cy="44036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graphicFrame>
        <p:nvGraphicFramePr>
          <p:cNvPr id="598" name="Google Shape;598;p45"/>
          <p:cNvGraphicFramePr/>
          <p:nvPr>
            <p:extLst>
              <p:ext uri="{D42A27DB-BD31-4B8C-83A1-F6EECF244321}">
                <p14:modId xmlns:p14="http://schemas.microsoft.com/office/powerpoint/2010/main" val="3294210447"/>
              </p:ext>
            </p:extLst>
          </p:nvPr>
        </p:nvGraphicFramePr>
        <p:xfrm>
          <a:off x="679872" y="1578979"/>
          <a:ext cx="7795600" cy="2580000"/>
        </p:xfrm>
        <a:graphic>
          <a:graphicData uri="http://schemas.openxmlformats.org/drawingml/2006/table">
            <a:tbl>
              <a:tblPr>
                <a:noFill/>
                <a:tableStyleId>{BCBCF0F1-5329-4638-8C25-1CD53718EF1A}</a:tableStyleId>
              </a:tblPr>
              <a:tblGrid>
                <a:gridCol w="1948900">
                  <a:extLst>
                    <a:ext uri="{9D8B030D-6E8A-4147-A177-3AD203B41FA5}">
                      <a16:colId xmlns:a16="http://schemas.microsoft.com/office/drawing/2014/main" val="20000"/>
                    </a:ext>
                  </a:extLst>
                </a:gridCol>
                <a:gridCol w="1948900">
                  <a:extLst>
                    <a:ext uri="{9D8B030D-6E8A-4147-A177-3AD203B41FA5}">
                      <a16:colId xmlns:a16="http://schemas.microsoft.com/office/drawing/2014/main" val="20001"/>
                    </a:ext>
                  </a:extLst>
                </a:gridCol>
                <a:gridCol w="1948900">
                  <a:extLst>
                    <a:ext uri="{9D8B030D-6E8A-4147-A177-3AD203B41FA5}">
                      <a16:colId xmlns:a16="http://schemas.microsoft.com/office/drawing/2014/main" val="20002"/>
                    </a:ext>
                  </a:extLst>
                </a:gridCol>
                <a:gridCol w="1948900">
                  <a:extLst>
                    <a:ext uri="{9D8B030D-6E8A-4147-A177-3AD203B41FA5}">
                      <a16:colId xmlns:a16="http://schemas.microsoft.com/office/drawing/2014/main" val="20003"/>
                    </a:ext>
                  </a:extLst>
                </a:gridCol>
              </a:tblGrid>
              <a:tr h="645000">
                <a:tc>
                  <a:txBody>
                    <a:bodyPr/>
                    <a:lstStyle/>
                    <a:p>
                      <a:pPr marL="0" lvl="0" indent="0" algn="ctr" rtl="0">
                        <a:spcBef>
                          <a:spcPts val="0"/>
                        </a:spcBef>
                        <a:spcAft>
                          <a:spcPts val="0"/>
                        </a:spcAft>
                        <a:buNone/>
                      </a:pPr>
                      <a:endParaRPr cap="all" baseline="0" dirty="0">
                        <a:latin typeface="Work Sans"/>
                        <a:ea typeface="Work Sans"/>
                        <a:cs typeface="Work Sans"/>
                        <a:sym typeface="Work Sans"/>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tx1"/>
                    </a:solidFill>
                  </a:tcPr>
                </a:tc>
                <a:tc>
                  <a:txBody>
                    <a:bodyPr/>
                    <a:lstStyle/>
                    <a:p>
                      <a:pPr marL="0" lvl="0" indent="0" algn="ctr" rtl="0">
                        <a:spcBef>
                          <a:spcPts val="0"/>
                        </a:spcBef>
                        <a:spcAft>
                          <a:spcPts val="0"/>
                        </a:spcAft>
                        <a:buNone/>
                      </a:pPr>
                      <a:r>
                        <a:rPr lang="en" sz="2000" b="1" cap="all" baseline="0" dirty="0" smtClean="0">
                          <a:solidFill>
                            <a:schemeClr val="lt1"/>
                          </a:solidFill>
                          <a:latin typeface="Sarala"/>
                          <a:ea typeface="Sarala"/>
                          <a:cs typeface="Sarala"/>
                          <a:sym typeface="Sarala"/>
                        </a:rPr>
                        <a:t>TEMA </a:t>
                      </a:r>
                      <a:r>
                        <a:rPr lang="en" sz="2000" b="1" cap="all" baseline="0" dirty="0">
                          <a:solidFill>
                            <a:schemeClr val="lt1"/>
                          </a:solidFill>
                          <a:latin typeface="Sarala"/>
                          <a:ea typeface="Sarala"/>
                          <a:cs typeface="Sarala"/>
                          <a:sym typeface="Sarala"/>
                        </a:rPr>
                        <a:t>1</a:t>
                      </a:r>
                      <a:endParaRPr sz="2000" b="1" cap="all" baseline="0" dirty="0">
                        <a:solidFill>
                          <a:schemeClr val="lt1"/>
                        </a:solidFill>
                        <a:latin typeface="Sarala"/>
                        <a:ea typeface="Sarala"/>
                        <a:cs typeface="Sarala"/>
                        <a:sym typeface="Sarala"/>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bg2"/>
                    </a:solidFill>
                  </a:tcPr>
                </a:tc>
                <a:tc>
                  <a:txBody>
                    <a:bodyPr/>
                    <a:lstStyle/>
                    <a:p>
                      <a:pPr marL="0" lvl="0" indent="0" algn="ctr" rtl="0">
                        <a:spcBef>
                          <a:spcPts val="0"/>
                        </a:spcBef>
                        <a:spcAft>
                          <a:spcPts val="0"/>
                        </a:spcAft>
                        <a:buClr>
                          <a:schemeClr val="dk1"/>
                        </a:buClr>
                        <a:buSzPts val="1100"/>
                        <a:buFont typeface="Arial"/>
                        <a:buNone/>
                      </a:pPr>
                      <a:r>
                        <a:rPr lang="en" sz="2000" b="1" cap="all" baseline="0" dirty="0" smtClean="0">
                          <a:solidFill>
                            <a:schemeClr val="lt1"/>
                          </a:solidFill>
                          <a:latin typeface="Sarala"/>
                          <a:ea typeface="Sarala"/>
                          <a:cs typeface="Sarala"/>
                          <a:sym typeface="Sarala"/>
                        </a:rPr>
                        <a:t>TEMA </a:t>
                      </a:r>
                      <a:r>
                        <a:rPr lang="en" sz="2000" b="1" cap="all" baseline="0" dirty="0">
                          <a:solidFill>
                            <a:schemeClr val="lt1"/>
                          </a:solidFill>
                          <a:latin typeface="Sarala"/>
                          <a:ea typeface="Sarala"/>
                          <a:cs typeface="Sarala"/>
                          <a:sym typeface="Sarala"/>
                        </a:rPr>
                        <a:t>2</a:t>
                      </a:r>
                      <a:endParaRPr sz="2000" b="1" cap="all" baseline="0" dirty="0">
                        <a:solidFill>
                          <a:schemeClr val="lt1"/>
                        </a:solidFill>
                        <a:latin typeface="Sarala"/>
                        <a:ea typeface="Sarala"/>
                        <a:cs typeface="Sarala"/>
                        <a:sym typeface="Sarala"/>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bg2"/>
                    </a:solidFill>
                  </a:tcPr>
                </a:tc>
                <a:tc>
                  <a:txBody>
                    <a:bodyPr/>
                    <a:lstStyle/>
                    <a:p>
                      <a:pPr marL="0" lvl="0" indent="0" algn="ctr" rtl="0">
                        <a:spcBef>
                          <a:spcPts val="0"/>
                        </a:spcBef>
                        <a:spcAft>
                          <a:spcPts val="0"/>
                        </a:spcAft>
                        <a:buNone/>
                      </a:pPr>
                      <a:r>
                        <a:rPr lang="en" sz="2000" b="1" cap="all" baseline="0" dirty="0" smtClean="0">
                          <a:solidFill>
                            <a:schemeClr val="lt1"/>
                          </a:solidFill>
                          <a:latin typeface="Sarala"/>
                          <a:ea typeface="Sarala"/>
                          <a:cs typeface="Sarala"/>
                          <a:sym typeface="Sarala"/>
                        </a:rPr>
                        <a:t>TEMA </a:t>
                      </a:r>
                      <a:r>
                        <a:rPr lang="en" sz="2000" b="1" cap="all" baseline="0" dirty="0">
                          <a:solidFill>
                            <a:schemeClr val="lt1"/>
                          </a:solidFill>
                          <a:latin typeface="Sarala"/>
                          <a:ea typeface="Sarala"/>
                          <a:cs typeface="Sarala"/>
                          <a:sym typeface="Sarala"/>
                        </a:rPr>
                        <a:t>3</a:t>
                      </a:r>
                      <a:endParaRPr sz="2000" b="1" cap="all" baseline="0" dirty="0">
                        <a:solidFill>
                          <a:schemeClr val="lt1"/>
                        </a:solidFill>
                        <a:latin typeface="Sarala"/>
                        <a:ea typeface="Sarala"/>
                        <a:cs typeface="Sarala"/>
                        <a:sym typeface="Sarala"/>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bg2"/>
                    </a:solidFill>
                  </a:tcPr>
                </a:tc>
                <a:extLst>
                  <a:ext uri="{0D108BD9-81ED-4DB2-BD59-A6C34878D82A}">
                    <a16:rowId xmlns:a16="http://schemas.microsoft.com/office/drawing/2014/main" val="10000"/>
                  </a:ext>
                </a:extLst>
              </a:tr>
              <a:tr h="6450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cap="all" baseline="0" dirty="0" smtClean="0">
                          <a:solidFill>
                            <a:schemeClr val="lt1"/>
                          </a:solidFill>
                          <a:latin typeface="Sarala"/>
                          <a:ea typeface="Sarala"/>
                          <a:cs typeface="Sarala"/>
                          <a:sym typeface="Sarala"/>
                        </a:rPr>
                        <a:t>TEMA 1</a:t>
                      </a: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200" dirty="0">
                          <a:solidFill>
                            <a:schemeClr val="tx1"/>
                          </a:solidFill>
                          <a:latin typeface="Montserrat"/>
                          <a:ea typeface="Montserrat"/>
                          <a:cs typeface="Montserrat"/>
                          <a:sym typeface="Montserrat"/>
                        </a:rPr>
                        <a:t>Mercury is the smallest planet of them all</a:t>
                      </a:r>
                      <a:endParaRPr sz="1200" dirty="0">
                        <a:solidFill>
                          <a:schemeClr val="tx1"/>
                        </a:solidFill>
                        <a:latin typeface="Montserrat"/>
                        <a:ea typeface="Montserrat"/>
                        <a:cs typeface="Montserrat"/>
                        <a:sym typeface="Montserrat"/>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sz="1200" dirty="0">
                          <a:solidFill>
                            <a:schemeClr val="tx1"/>
                          </a:solidFill>
                          <a:latin typeface="Montserrat"/>
                          <a:ea typeface="Montserrat"/>
                          <a:cs typeface="Montserrat"/>
                          <a:sym typeface="Montserrat"/>
                        </a:rPr>
                        <a:t>Ceres is in the main asteroid belt</a:t>
                      </a:r>
                      <a:endParaRPr sz="1200" dirty="0">
                        <a:solidFill>
                          <a:schemeClr val="tx1"/>
                        </a:solidFill>
                        <a:latin typeface="Montserrat"/>
                        <a:ea typeface="Montserrat"/>
                        <a:cs typeface="Montserrat"/>
                        <a:sym typeface="Montserrat"/>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sz="1200">
                          <a:solidFill>
                            <a:schemeClr val="tx1"/>
                          </a:solidFill>
                          <a:latin typeface="Montserrat"/>
                          <a:ea typeface="Montserrat"/>
                          <a:cs typeface="Montserrat"/>
                          <a:sym typeface="Montserrat"/>
                        </a:rPr>
                        <a:t>Neptune is very far away from Earth</a:t>
                      </a:r>
                      <a:endParaRPr sz="1200" dirty="0">
                        <a:solidFill>
                          <a:schemeClr val="tx1"/>
                        </a:solidFill>
                        <a:latin typeface="Montserrat"/>
                        <a:ea typeface="Montserrat"/>
                        <a:cs typeface="Montserrat"/>
                        <a:sym typeface="Montserrat"/>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5"/>
                    </a:solidFill>
                  </a:tcPr>
                </a:tc>
                <a:extLst>
                  <a:ext uri="{0D108BD9-81ED-4DB2-BD59-A6C34878D82A}">
                    <a16:rowId xmlns:a16="http://schemas.microsoft.com/office/drawing/2014/main" val="10001"/>
                  </a:ext>
                </a:extLst>
              </a:tr>
              <a:tr h="6450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cap="all" baseline="0" dirty="0" smtClean="0">
                          <a:solidFill>
                            <a:schemeClr val="lt1"/>
                          </a:solidFill>
                          <a:latin typeface="Sarala"/>
                          <a:ea typeface="Sarala"/>
                          <a:cs typeface="Sarala"/>
                          <a:sym typeface="Sarala"/>
                        </a:rPr>
                        <a:t>TEMA 2</a:t>
                      </a: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200" dirty="0">
                          <a:solidFill>
                            <a:schemeClr val="tx1"/>
                          </a:solidFill>
                          <a:latin typeface="Montserrat"/>
                          <a:ea typeface="Montserrat"/>
                          <a:cs typeface="Montserrat"/>
                          <a:sym typeface="Montserrat"/>
                        </a:rPr>
                        <a:t>Venus is the second planet from the Sun</a:t>
                      </a:r>
                      <a:endParaRPr sz="1200" dirty="0">
                        <a:solidFill>
                          <a:schemeClr val="tx1"/>
                        </a:solidFill>
                        <a:latin typeface="Montserrat"/>
                        <a:ea typeface="Montserrat"/>
                        <a:cs typeface="Montserrat"/>
                        <a:sym typeface="Montserrat"/>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sz="1200" dirty="0">
                          <a:solidFill>
                            <a:schemeClr val="tx1"/>
                          </a:solidFill>
                          <a:latin typeface="Montserrat"/>
                          <a:ea typeface="Montserrat"/>
                          <a:cs typeface="Montserrat"/>
                          <a:sym typeface="Montserrat"/>
                        </a:rPr>
                        <a:t>Jupiter is the biggest planet of them all</a:t>
                      </a:r>
                      <a:endParaRPr sz="1200" dirty="0">
                        <a:solidFill>
                          <a:schemeClr val="tx1"/>
                        </a:solidFill>
                        <a:latin typeface="Montserrat"/>
                        <a:ea typeface="Montserrat"/>
                        <a:cs typeface="Montserrat"/>
                        <a:sym typeface="Montserrat"/>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sz="1200" dirty="0">
                          <a:solidFill>
                            <a:schemeClr val="tx1"/>
                          </a:solidFill>
                          <a:latin typeface="Montserrat"/>
                          <a:ea typeface="Montserrat"/>
                          <a:cs typeface="Montserrat"/>
                          <a:sym typeface="Montserrat"/>
                        </a:rPr>
                        <a:t>Earth is the planet where we live on</a:t>
                      </a:r>
                      <a:endParaRPr sz="1200" dirty="0">
                        <a:solidFill>
                          <a:schemeClr val="tx1"/>
                        </a:solidFill>
                        <a:latin typeface="Montserrat"/>
                        <a:ea typeface="Montserrat"/>
                        <a:cs typeface="Montserrat"/>
                        <a:sym typeface="Montserrat"/>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5"/>
                    </a:solidFill>
                  </a:tcPr>
                </a:tc>
                <a:extLst>
                  <a:ext uri="{0D108BD9-81ED-4DB2-BD59-A6C34878D82A}">
                    <a16:rowId xmlns:a16="http://schemas.microsoft.com/office/drawing/2014/main" val="10002"/>
                  </a:ext>
                </a:extLst>
              </a:tr>
              <a:tr h="6450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cap="all" baseline="0" dirty="0" smtClean="0">
                          <a:solidFill>
                            <a:schemeClr val="lt1"/>
                          </a:solidFill>
                          <a:latin typeface="Sarala"/>
                          <a:ea typeface="Sarala"/>
                          <a:cs typeface="Sarala"/>
                          <a:sym typeface="Sarala"/>
                        </a:rPr>
                        <a:t>TEMA 3</a:t>
                      </a: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200">
                          <a:solidFill>
                            <a:schemeClr val="tx1"/>
                          </a:solidFill>
                          <a:latin typeface="Montserrat"/>
                          <a:ea typeface="Montserrat"/>
                          <a:cs typeface="Montserrat"/>
                          <a:sym typeface="Montserrat"/>
                        </a:rPr>
                        <a:t>Pluto is an icy dwarf planet</a:t>
                      </a:r>
                      <a:endParaRPr sz="1200" dirty="0">
                        <a:solidFill>
                          <a:schemeClr val="tx1"/>
                        </a:solidFill>
                        <a:latin typeface="Montserrat"/>
                        <a:ea typeface="Montserrat"/>
                        <a:cs typeface="Montserrat"/>
                        <a:sym typeface="Montserrat"/>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sz="1200" dirty="0">
                          <a:solidFill>
                            <a:schemeClr val="tx1"/>
                          </a:solidFill>
                          <a:latin typeface="Montserrat"/>
                          <a:ea typeface="Montserrat"/>
                          <a:cs typeface="Montserrat"/>
                          <a:sym typeface="Montserrat"/>
                        </a:rPr>
                        <a:t>Mars is actually a cold place</a:t>
                      </a:r>
                      <a:endParaRPr sz="1200" dirty="0">
                        <a:solidFill>
                          <a:schemeClr val="tx1"/>
                        </a:solidFill>
                        <a:latin typeface="Montserrat"/>
                        <a:ea typeface="Montserrat"/>
                        <a:cs typeface="Montserrat"/>
                        <a:sym typeface="Montserrat"/>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None/>
                      </a:pPr>
                      <a:r>
                        <a:rPr lang="en" sz="1200" dirty="0">
                          <a:solidFill>
                            <a:schemeClr val="tx1"/>
                          </a:solidFill>
                          <a:latin typeface="Montserrat"/>
                          <a:ea typeface="Montserrat"/>
                          <a:cs typeface="Montserrat"/>
                          <a:sym typeface="Montserrat"/>
                        </a:rPr>
                        <a:t>Saturn is a gas giant and has several rings</a:t>
                      </a:r>
                      <a:endParaRPr sz="1200" dirty="0">
                        <a:solidFill>
                          <a:schemeClr val="tx1"/>
                        </a:solidFill>
                        <a:latin typeface="Montserrat"/>
                        <a:ea typeface="Montserrat"/>
                        <a:cs typeface="Montserrat"/>
                        <a:sym typeface="Montserrat"/>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5"/>
                    </a:solidFill>
                  </a:tcPr>
                </a:tc>
                <a:extLst>
                  <a:ext uri="{0D108BD9-81ED-4DB2-BD59-A6C34878D82A}">
                    <a16:rowId xmlns:a16="http://schemas.microsoft.com/office/drawing/2014/main" val="10003"/>
                  </a:ext>
                </a:extLst>
              </a:tr>
            </a:tbl>
          </a:graphicData>
        </a:graphic>
      </p:graphicFrame>
      <p:sp>
        <p:nvSpPr>
          <p:cNvPr id="599" name="Google Shape;599;p45"/>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CUADRO </a:t>
            </a:r>
            <a:r>
              <a:rPr lang="en" dirty="0" smtClean="0">
                <a:solidFill>
                  <a:schemeClr val="dk2"/>
                </a:solidFill>
              </a:rPr>
              <a:t>EJEMPLO</a:t>
            </a:r>
            <a:endParaRPr dirty="0">
              <a:solidFill>
                <a:schemeClr val="dk2"/>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879" y="284125"/>
            <a:ext cx="3259460" cy="4649824"/>
          </a:xfrm>
          <a:prstGeom prst="rect">
            <a:avLst/>
          </a:prstGeom>
        </p:spPr>
      </p:pic>
      <p:sp>
        <p:nvSpPr>
          <p:cNvPr id="2" name="Título 1"/>
          <p:cNvSpPr>
            <a:spLocks noGrp="1"/>
          </p:cNvSpPr>
          <p:nvPr>
            <p:ph type="title"/>
          </p:nvPr>
        </p:nvSpPr>
        <p:spPr/>
        <p:txBody>
          <a:bodyPr/>
          <a:lstStyle/>
          <a:p>
            <a:r>
              <a:rPr lang="es-ES" dirty="0" smtClean="0"/>
              <a:t>Tema </a:t>
            </a:r>
            <a:endParaRPr lang="en-US" dirty="0"/>
          </a:p>
        </p:txBody>
      </p:sp>
      <p:sp>
        <p:nvSpPr>
          <p:cNvPr id="3" name="Título 2"/>
          <p:cNvSpPr>
            <a:spLocks noGrp="1"/>
          </p:cNvSpPr>
          <p:nvPr>
            <p:ph type="title" idx="2"/>
          </p:nvPr>
        </p:nvSpPr>
        <p:spPr>
          <a:xfrm>
            <a:off x="5520776" y="1287750"/>
            <a:ext cx="2736325" cy="1975200"/>
          </a:xfrm>
        </p:spPr>
        <p:txBody>
          <a:bodyPr/>
          <a:lstStyle/>
          <a:p>
            <a:r>
              <a:rPr lang="es-ES" dirty="0" smtClean="0"/>
              <a:t>01</a:t>
            </a:r>
            <a:endParaRPr lang="en-US" dirty="0"/>
          </a:p>
        </p:txBody>
      </p:sp>
      <p:sp>
        <p:nvSpPr>
          <p:cNvPr id="4" name="Subtítulo 3"/>
          <p:cNvSpPr>
            <a:spLocks noGrp="1"/>
          </p:cNvSpPr>
          <p:nvPr>
            <p:ph type="subTitle" idx="1"/>
          </p:nvPr>
        </p:nvSpPr>
        <p:spPr>
          <a:xfrm>
            <a:off x="5277425" y="3401844"/>
            <a:ext cx="3152700" cy="592800"/>
          </a:xfrm>
        </p:spPr>
        <p:txBody>
          <a:bodyPr/>
          <a:lstStyle/>
          <a:p>
            <a:pPr marL="0"/>
            <a:r>
              <a:rPr lang="es-ES" dirty="0" smtClean="0"/>
              <a:t>Clase 5</a:t>
            </a:r>
            <a:endParaRPr lang="en-US" dirty="0"/>
          </a:p>
        </p:txBody>
      </p:sp>
      <p:sp>
        <p:nvSpPr>
          <p:cNvPr id="6" name="Google Shape;235;p29"/>
          <p:cNvSpPr/>
          <p:nvPr/>
        </p:nvSpPr>
        <p:spPr>
          <a:xfrm>
            <a:off x="-14299" y="4777408"/>
            <a:ext cx="736542" cy="36609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15676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solo </a:t>
            </a:r>
            <a:r>
              <a:rPr lang="es-ES" dirty="0" smtClean="0">
                <a:solidFill>
                  <a:schemeClr val="accent1"/>
                </a:solidFill>
              </a:rPr>
              <a:t>texto</a:t>
            </a:r>
            <a:endParaRPr lang="en-US" dirty="0">
              <a:solidFill>
                <a:schemeClr val="accent1"/>
              </a:solidFill>
            </a:endParaRPr>
          </a:p>
        </p:txBody>
      </p:sp>
      <p:sp>
        <p:nvSpPr>
          <p:cNvPr id="3" name="CuadroTexto 2"/>
          <p:cNvSpPr txBox="1"/>
          <p:nvPr/>
        </p:nvSpPr>
        <p:spPr>
          <a:xfrm>
            <a:off x="1077191" y="1551709"/>
            <a:ext cx="6989619" cy="2400657"/>
          </a:xfrm>
          <a:prstGeom prst="rect">
            <a:avLst/>
          </a:prstGeom>
          <a:noFill/>
        </p:spPr>
        <p:txBody>
          <a:bodyPr wrap="square" rtlCol="0">
            <a:spAutoFit/>
          </a:bodyPr>
          <a:lstStyle/>
          <a:p>
            <a:pPr>
              <a:lnSpc>
                <a:spcPts val="2000"/>
              </a:lnSpc>
            </a:pPr>
            <a:r>
              <a:rPr lang="es-ES" b="1" dirty="0">
                <a:latin typeface="Monserrat"/>
              </a:rPr>
              <a:t>Lorem Ipsum</a:t>
            </a:r>
            <a:r>
              <a:rPr lang="es-ES" dirty="0">
                <a:latin typeface="Monserrat"/>
              </a:rPr>
              <a:t> es simplemente el texto de relleno de las imprentas y archivos de texto. Lorem Ipsum ha sido el texto de relleno estándar de las industrias desde el año 1500, cuando un impresor (N. del T. persona que se dedica a la imprenta) desconocido usó una galería de textos y los mezcló de tal manera que logró hacer un libro de textos </a:t>
            </a:r>
            <a:r>
              <a:rPr lang="es-ES" dirty="0" smtClean="0">
                <a:latin typeface="Monserrat"/>
              </a:rPr>
              <a:t>espécimen. </a:t>
            </a:r>
            <a:r>
              <a:rPr lang="es-ES" dirty="0">
                <a:latin typeface="Monserrat"/>
              </a:rPr>
              <a:t>No sólo sobrevivió 500 años, sino que </a:t>
            </a:r>
            <a:r>
              <a:rPr lang="es-ES" dirty="0" smtClean="0">
                <a:latin typeface="Monserrat"/>
              </a:rPr>
              <a:t>también </a:t>
            </a:r>
            <a:r>
              <a:rPr lang="es-ES" dirty="0">
                <a:latin typeface="Monserrat"/>
              </a:rPr>
              <a:t>ingresó como texto de relleno en documentos electrónicos, quedando esencialmente igual al original. Fue popularizado en los 60s con la creación de las hojas "Letraset", las cuales </a:t>
            </a:r>
            <a:r>
              <a:rPr lang="es-ES" dirty="0" smtClean="0">
                <a:latin typeface="Monserrat"/>
              </a:rPr>
              <a:t>contenían </a:t>
            </a:r>
            <a:r>
              <a:rPr lang="es-ES" dirty="0">
                <a:latin typeface="Monserrat"/>
              </a:rPr>
              <a:t>pasajes de Lorem Ipsum, y más recientemente con software de autoedición, como por ejemplo Aldus PageMaker, el cual incluye versiones de Lorem Ipsum.</a:t>
            </a:r>
            <a:endParaRPr lang="en-US" dirty="0">
              <a:latin typeface="Monserrat"/>
            </a:endParaRPr>
          </a:p>
        </p:txBody>
      </p:sp>
    </p:spTree>
    <p:extLst>
      <p:ext uri="{BB962C8B-B14F-4D97-AF65-F5344CB8AC3E}">
        <p14:creationId xmlns:p14="http://schemas.microsoft.com/office/powerpoint/2010/main" val="5192341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26"/>
          <p:cNvSpPr txBox="1">
            <a:spLocks noGrp="1"/>
          </p:cNvSpPr>
          <p:nvPr>
            <p:ph type="ctrTitle"/>
          </p:nvPr>
        </p:nvSpPr>
        <p:spPr>
          <a:xfrm>
            <a:off x="564174" y="1908312"/>
            <a:ext cx="3720000" cy="1670163"/>
          </a:xfrm>
          <a:prstGeom prst="rect">
            <a:avLst/>
          </a:prstGeom>
        </p:spPr>
        <p:txBody>
          <a:bodyPr spcFirstLastPara="1" wrap="square" lIns="91425" tIns="91425" rIns="91425" bIns="91425" anchor="b" anchorCtr="0">
            <a:noAutofit/>
          </a:bodyPr>
          <a:lstStyle/>
          <a:p>
            <a:pPr lvl="0">
              <a:spcBef>
                <a:spcPts val="600"/>
              </a:spcBef>
            </a:pPr>
            <a:r>
              <a:rPr lang="en" sz="4000" dirty="0" smtClean="0"/>
              <a:t>LLEGAMOS AL FINAL</a:t>
            </a:r>
            <a:r>
              <a:rPr lang="en" dirty="0"/>
              <a:t/>
            </a:r>
            <a:br>
              <a:rPr lang="en" dirty="0"/>
            </a:br>
            <a:r>
              <a:rPr lang="en" sz="1800" cap="all" dirty="0">
                <a:solidFill>
                  <a:schemeClr val="bg1"/>
                </a:solidFill>
              </a:rPr>
              <a:t>NOS VEMOS LA SEMANA QUE VIENE…</a:t>
            </a:r>
            <a:endParaRPr sz="1800" dirty="0">
              <a:solidFill>
                <a:schemeClr val="bg1"/>
              </a:solidFill>
            </a:endParaRPr>
          </a:p>
        </p:txBody>
      </p:sp>
      <p:pic>
        <p:nvPicPr>
          <p:cNvPr id="197" name="Google Shape;197;p26"/>
          <p:cNvPicPr preferRelativeResize="0"/>
          <p:nvPr/>
        </p:nvPicPr>
        <p:blipFill rotWithShape="1">
          <a:blip r:embed="rId3">
            <a:alphaModFix/>
          </a:blip>
          <a:srcRect l="13691" t="10709" r="13676" b="10717"/>
          <a:stretch/>
        </p:blipFill>
        <p:spPr>
          <a:xfrm>
            <a:off x="5120350" y="713351"/>
            <a:ext cx="3539024" cy="3828550"/>
          </a:xfrm>
          <a:prstGeom prst="rect">
            <a:avLst/>
          </a:prstGeom>
          <a:noFill/>
          <a:ln>
            <a:noFill/>
          </a:ln>
        </p:spPr>
      </p:pic>
    </p:spTree>
    <p:extLst>
      <p:ext uri="{BB962C8B-B14F-4D97-AF65-F5344CB8AC3E}">
        <p14:creationId xmlns:p14="http://schemas.microsoft.com/office/powerpoint/2010/main" val="39504652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5" name="Google Shape;195;p26"/>
          <p:cNvSpPr txBox="1">
            <a:spLocks noGrp="1"/>
          </p:cNvSpPr>
          <p:nvPr>
            <p:ph type="title"/>
          </p:nvPr>
        </p:nvSpPr>
        <p:spPr>
          <a:xfrm>
            <a:off x="1092568" y="1968393"/>
            <a:ext cx="6958864" cy="1140455"/>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4400" cap="all" dirty="0" smtClean="0">
                <a:solidFill>
                  <a:schemeClr val="accent2"/>
                </a:solidFill>
              </a:rPr>
              <a:t>LLEGAMOS AL FINAL</a:t>
            </a:r>
            <a:r>
              <a:rPr lang="en" sz="4600" cap="all" dirty="0" smtClean="0">
                <a:solidFill>
                  <a:schemeClr val="accent2"/>
                </a:solidFill>
              </a:rPr>
              <a:t/>
            </a:r>
            <a:br>
              <a:rPr lang="en" sz="4600" cap="all" dirty="0" smtClean="0">
                <a:solidFill>
                  <a:schemeClr val="accent2"/>
                </a:solidFill>
              </a:rPr>
            </a:br>
            <a:r>
              <a:rPr lang="en" sz="1600" cap="all" dirty="0" smtClean="0">
                <a:solidFill>
                  <a:schemeClr val="tx2"/>
                </a:solidFill>
              </a:rPr>
              <a:t>NOS VEMOS LA SEMANA QUE VIENE…</a:t>
            </a:r>
            <a:endParaRPr sz="1600" cap="all" dirty="0">
              <a:solidFill>
                <a:schemeClr val="tx2"/>
              </a:solidFill>
            </a:endParaRPr>
          </a:p>
        </p:txBody>
      </p:sp>
      <p:sp>
        <p:nvSpPr>
          <p:cNvPr id="4" name="Google Shape;287;p33"/>
          <p:cNvSpPr/>
          <p:nvPr/>
        </p:nvSpPr>
        <p:spPr>
          <a:xfrm>
            <a:off x="2284" y="0"/>
            <a:ext cx="1189382" cy="914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235;p29"/>
          <p:cNvSpPr/>
          <p:nvPr/>
        </p:nvSpPr>
        <p:spPr>
          <a:xfrm>
            <a:off x="-1" y="136807"/>
            <a:ext cx="1905887" cy="273614"/>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287;p33"/>
          <p:cNvSpPr/>
          <p:nvPr/>
        </p:nvSpPr>
        <p:spPr>
          <a:xfrm>
            <a:off x="5065644" y="4516279"/>
            <a:ext cx="4078356" cy="40027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235;p29"/>
          <p:cNvSpPr/>
          <p:nvPr/>
        </p:nvSpPr>
        <p:spPr>
          <a:xfrm>
            <a:off x="8304914" y="4130387"/>
            <a:ext cx="839086" cy="551922"/>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053973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57"/>
        <p:cNvGrpSpPr/>
        <p:nvPr/>
      </p:nvGrpSpPr>
      <p:grpSpPr>
        <a:xfrm>
          <a:off x="0" y="0"/>
          <a:ext cx="0" cy="0"/>
          <a:chOff x="0" y="0"/>
          <a:chExt cx="0" cy="0"/>
        </a:xfrm>
      </p:grpSpPr>
      <p:sp>
        <p:nvSpPr>
          <p:cNvPr id="758" name="Google Shape;758;p55"/>
          <p:cNvSpPr txBox="1">
            <a:spLocks noGrp="1"/>
          </p:cNvSpPr>
          <p:nvPr>
            <p:ph type="title" idx="4294967295"/>
          </p:nvPr>
        </p:nvSpPr>
        <p:spPr>
          <a:xfrm>
            <a:off x="0" y="280988"/>
            <a:ext cx="7950200" cy="4476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dirty="0" smtClean="0">
                <a:solidFill>
                  <a:srgbClr val="FFFFFF"/>
                </a:solidFill>
                <a:ea typeface="Arial"/>
                <a:cs typeface="Arial"/>
                <a:sym typeface="Arial"/>
              </a:rPr>
              <a:t>RECURSOS EXTRA</a:t>
            </a:r>
            <a:endParaRPr dirty="0">
              <a:solidFill>
                <a:srgbClr val="FFFFFF"/>
              </a:solidFill>
              <a:ea typeface="Arial"/>
              <a:cs typeface="Arial"/>
              <a:sym typeface="Arial"/>
            </a:endParaRPr>
          </a:p>
        </p:txBody>
      </p:sp>
      <p:sp>
        <p:nvSpPr>
          <p:cNvPr id="759" name="Google Shape;759;p55"/>
          <p:cNvSpPr txBox="1">
            <a:spLocks noGrp="1"/>
          </p:cNvSpPr>
          <p:nvPr>
            <p:ph type="body" idx="4294967295"/>
          </p:nvPr>
        </p:nvSpPr>
        <p:spPr>
          <a:xfrm>
            <a:off x="0" y="747713"/>
            <a:ext cx="7048500" cy="48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100" dirty="0" smtClean="0">
                <a:solidFill>
                  <a:srgbClr val="FFFFFF"/>
                </a:solidFill>
                <a:latin typeface="Arial"/>
                <a:ea typeface="Arial"/>
                <a:cs typeface="Arial"/>
                <a:sym typeface="Arial"/>
              </a:rPr>
              <a:t>POR SI LLEGÁN A NECESITAR PARA SUS PRESENTACIONES</a:t>
            </a:r>
            <a:endParaRPr sz="1100" dirty="0">
              <a:solidFill>
                <a:srgbClr val="FFFFFF"/>
              </a:solidFill>
              <a:latin typeface="Arial"/>
              <a:ea typeface="Arial"/>
              <a:cs typeface="Arial"/>
              <a:sym typeface="Arial"/>
            </a:endParaRPr>
          </a:p>
        </p:txBody>
      </p:sp>
      <p:grpSp>
        <p:nvGrpSpPr>
          <p:cNvPr id="760" name="Google Shape;760;p55"/>
          <p:cNvGrpSpPr/>
          <p:nvPr/>
        </p:nvGrpSpPr>
        <p:grpSpPr>
          <a:xfrm>
            <a:off x="5082708" y="2426549"/>
            <a:ext cx="442841" cy="514271"/>
            <a:chOff x="4727025" y="1332775"/>
            <a:chExt cx="59900" cy="69625"/>
          </a:xfrm>
        </p:grpSpPr>
        <p:sp>
          <p:nvSpPr>
            <p:cNvPr id="761" name="Google Shape;761;p55"/>
            <p:cNvSpPr/>
            <p:nvPr/>
          </p:nvSpPr>
          <p:spPr>
            <a:xfrm>
              <a:off x="4727025" y="1332775"/>
              <a:ext cx="36450" cy="33200"/>
            </a:xfrm>
            <a:custGeom>
              <a:avLst/>
              <a:gdLst/>
              <a:ahLst/>
              <a:cxnLst/>
              <a:rect l="l" t="t" r="r" b="b"/>
              <a:pathLst>
                <a:path w="1458" h="1328" extrusionOk="0">
                  <a:moveTo>
                    <a:pt x="1047" y="1"/>
                  </a:moveTo>
                  <a:lnTo>
                    <a:pt x="1047" y="188"/>
                  </a:lnTo>
                  <a:cubicBezTo>
                    <a:pt x="484" y="289"/>
                    <a:pt x="51" y="758"/>
                    <a:pt x="1" y="1328"/>
                  </a:cubicBezTo>
                  <a:lnTo>
                    <a:pt x="477" y="1328"/>
                  </a:lnTo>
                  <a:cubicBezTo>
                    <a:pt x="527" y="1018"/>
                    <a:pt x="751" y="765"/>
                    <a:pt x="1047" y="679"/>
                  </a:cubicBezTo>
                  <a:lnTo>
                    <a:pt x="1047" y="845"/>
                  </a:lnTo>
                  <a:lnTo>
                    <a:pt x="1458" y="433"/>
                  </a:lnTo>
                  <a:lnTo>
                    <a:pt x="1047"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2" name="Google Shape;762;p55"/>
            <p:cNvSpPr/>
            <p:nvPr/>
          </p:nvSpPr>
          <p:spPr>
            <a:xfrm>
              <a:off x="4750475" y="1369025"/>
              <a:ext cx="36450" cy="33375"/>
            </a:xfrm>
            <a:custGeom>
              <a:avLst/>
              <a:gdLst/>
              <a:ahLst/>
              <a:cxnLst/>
              <a:rect l="l" t="t" r="r" b="b"/>
              <a:pathLst>
                <a:path w="1458" h="1335" extrusionOk="0">
                  <a:moveTo>
                    <a:pt x="974" y="0"/>
                  </a:moveTo>
                  <a:cubicBezTo>
                    <a:pt x="931" y="311"/>
                    <a:pt x="707" y="570"/>
                    <a:pt x="404" y="657"/>
                  </a:cubicBezTo>
                  <a:lnTo>
                    <a:pt x="404" y="491"/>
                  </a:lnTo>
                  <a:lnTo>
                    <a:pt x="0" y="902"/>
                  </a:lnTo>
                  <a:lnTo>
                    <a:pt x="404" y="1335"/>
                  </a:lnTo>
                  <a:lnTo>
                    <a:pt x="404" y="1140"/>
                  </a:lnTo>
                  <a:cubicBezTo>
                    <a:pt x="967" y="1039"/>
                    <a:pt x="1400" y="577"/>
                    <a:pt x="1457"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63" name="Google Shape;763;p55"/>
          <p:cNvGrpSpPr/>
          <p:nvPr/>
        </p:nvGrpSpPr>
        <p:grpSpPr>
          <a:xfrm>
            <a:off x="5758025" y="1674037"/>
            <a:ext cx="500909" cy="500899"/>
            <a:chOff x="4820425" y="1329900"/>
            <a:chExt cx="70175" cy="70350"/>
          </a:xfrm>
        </p:grpSpPr>
        <p:sp>
          <p:nvSpPr>
            <p:cNvPr id="764" name="Google Shape;764;p55"/>
            <p:cNvSpPr/>
            <p:nvPr/>
          </p:nvSpPr>
          <p:spPr>
            <a:xfrm>
              <a:off x="4862975" y="1335475"/>
              <a:ext cx="27625" cy="34650"/>
            </a:xfrm>
            <a:custGeom>
              <a:avLst/>
              <a:gdLst/>
              <a:ahLst/>
              <a:cxnLst/>
              <a:rect l="l" t="t" r="r" b="b"/>
              <a:pathLst>
                <a:path w="1105" h="1386" extrusionOk="0">
                  <a:moveTo>
                    <a:pt x="1" y="1"/>
                  </a:moveTo>
                  <a:lnTo>
                    <a:pt x="1" y="491"/>
                  </a:lnTo>
                  <a:cubicBezTo>
                    <a:pt x="217" y="585"/>
                    <a:pt x="376" y="765"/>
                    <a:pt x="441" y="989"/>
                  </a:cubicBezTo>
                  <a:lnTo>
                    <a:pt x="275" y="989"/>
                  </a:lnTo>
                  <a:lnTo>
                    <a:pt x="679" y="1386"/>
                  </a:lnTo>
                  <a:lnTo>
                    <a:pt x="1104" y="989"/>
                  </a:lnTo>
                  <a:lnTo>
                    <a:pt x="917" y="989"/>
                  </a:lnTo>
                  <a:cubicBezTo>
                    <a:pt x="830" y="513"/>
                    <a:pt x="470" y="123"/>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5" name="Google Shape;765;p55"/>
            <p:cNvSpPr/>
            <p:nvPr/>
          </p:nvSpPr>
          <p:spPr>
            <a:xfrm>
              <a:off x="4820425" y="1360000"/>
              <a:ext cx="27625" cy="34650"/>
            </a:xfrm>
            <a:custGeom>
              <a:avLst/>
              <a:gdLst/>
              <a:ahLst/>
              <a:cxnLst/>
              <a:rect l="l" t="t" r="r" b="b"/>
              <a:pathLst>
                <a:path w="1105" h="1386" extrusionOk="0">
                  <a:moveTo>
                    <a:pt x="426" y="1"/>
                  </a:moveTo>
                  <a:lnTo>
                    <a:pt x="1" y="397"/>
                  </a:lnTo>
                  <a:lnTo>
                    <a:pt x="188" y="397"/>
                  </a:lnTo>
                  <a:cubicBezTo>
                    <a:pt x="275" y="873"/>
                    <a:pt x="628" y="1263"/>
                    <a:pt x="1097" y="1386"/>
                  </a:cubicBezTo>
                  <a:lnTo>
                    <a:pt x="1104" y="895"/>
                  </a:lnTo>
                  <a:cubicBezTo>
                    <a:pt x="888" y="801"/>
                    <a:pt x="729" y="621"/>
                    <a:pt x="664" y="397"/>
                  </a:cubicBezTo>
                  <a:lnTo>
                    <a:pt x="830" y="397"/>
                  </a:lnTo>
                  <a:lnTo>
                    <a:pt x="426"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6" name="Google Shape;766;p55"/>
            <p:cNvSpPr/>
            <p:nvPr/>
          </p:nvSpPr>
          <p:spPr>
            <a:xfrm>
              <a:off x="4850375" y="1372800"/>
              <a:ext cx="34625" cy="27450"/>
            </a:xfrm>
            <a:custGeom>
              <a:avLst/>
              <a:gdLst/>
              <a:ahLst/>
              <a:cxnLst/>
              <a:rect l="l" t="t" r="r" b="b"/>
              <a:pathLst>
                <a:path w="1385" h="1098" extrusionOk="0">
                  <a:moveTo>
                    <a:pt x="894" y="1"/>
                  </a:moveTo>
                  <a:cubicBezTo>
                    <a:pt x="801" y="210"/>
                    <a:pt x="620" y="369"/>
                    <a:pt x="397" y="434"/>
                  </a:cubicBezTo>
                  <a:lnTo>
                    <a:pt x="397" y="275"/>
                  </a:lnTo>
                  <a:lnTo>
                    <a:pt x="0" y="672"/>
                  </a:lnTo>
                  <a:lnTo>
                    <a:pt x="397" y="1097"/>
                  </a:lnTo>
                  <a:lnTo>
                    <a:pt x="397" y="910"/>
                  </a:lnTo>
                  <a:cubicBezTo>
                    <a:pt x="873" y="823"/>
                    <a:pt x="1262" y="470"/>
                    <a:pt x="1385" y="1"/>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7" name="Google Shape;767;p55"/>
            <p:cNvSpPr/>
            <p:nvPr/>
          </p:nvSpPr>
          <p:spPr>
            <a:xfrm>
              <a:off x="4825850" y="1329900"/>
              <a:ext cx="34625" cy="27975"/>
            </a:xfrm>
            <a:custGeom>
              <a:avLst/>
              <a:gdLst/>
              <a:ahLst/>
              <a:cxnLst/>
              <a:rect l="l" t="t" r="r" b="b"/>
              <a:pathLst>
                <a:path w="1385" h="1119" extrusionOk="0">
                  <a:moveTo>
                    <a:pt x="988" y="0"/>
                  </a:moveTo>
                  <a:lnTo>
                    <a:pt x="988" y="188"/>
                  </a:lnTo>
                  <a:cubicBezTo>
                    <a:pt x="505" y="274"/>
                    <a:pt x="123" y="635"/>
                    <a:pt x="0" y="1118"/>
                  </a:cubicBezTo>
                  <a:lnTo>
                    <a:pt x="491" y="1118"/>
                  </a:lnTo>
                  <a:cubicBezTo>
                    <a:pt x="584" y="895"/>
                    <a:pt x="765" y="729"/>
                    <a:pt x="995" y="664"/>
                  </a:cubicBezTo>
                  <a:lnTo>
                    <a:pt x="995" y="830"/>
                  </a:lnTo>
                  <a:lnTo>
                    <a:pt x="1385" y="426"/>
                  </a:lnTo>
                  <a:lnTo>
                    <a:pt x="988"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68" name="Google Shape;768;p55"/>
          <p:cNvGrpSpPr/>
          <p:nvPr/>
        </p:nvGrpSpPr>
        <p:grpSpPr>
          <a:xfrm>
            <a:off x="6410648" y="1685827"/>
            <a:ext cx="538135" cy="493119"/>
            <a:chOff x="4903200" y="1331525"/>
            <a:chExt cx="73575" cy="67425"/>
          </a:xfrm>
        </p:grpSpPr>
        <p:sp>
          <p:nvSpPr>
            <p:cNvPr id="769" name="Google Shape;769;p55"/>
            <p:cNvSpPr/>
            <p:nvPr/>
          </p:nvSpPr>
          <p:spPr>
            <a:xfrm>
              <a:off x="4903200" y="1331525"/>
              <a:ext cx="73575" cy="67425"/>
            </a:xfrm>
            <a:custGeom>
              <a:avLst/>
              <a:gdLst/>
              <a:ahLst/>
              <a:cxnLst/>
              <a:rect l="l" t="t" r="r" b="b"/>
              <a:pathLst>
                <a:path w="2943" h="2697" extrusionOk="0">
                  <a:moveTo>
                    <a:pt x="1652" y="0"/>
                  </a:moveTo>
                  <a:lnTo>
                    <a:pt x="1652" y="173"/>
                  </a:lnTo>
                  <a:cubicBezTo>
                    <a:pt x="534" y="195"/>
                    <a:pt x="0" y="1551"/>
                    <a:pt x="794" y="2330"/>
                  </a:cubicBezTo>
                  <a:cubicBezTo>
                    <a:pt x="1051" y="2583"/>
                    <a:pt x="1366" y="2696"/>
                    <a:pt x="1674" y="2696"/>
                  </a:cubicBezTo>
                  <a:cubicBezTo>
                    <a:pt x="2323" y="2696"/>
                    <a:pt x="2943" y="2194"/>
                    <a:pt x="2943" y="1435"/>
                  </a:cubicBezTo>
                  <a:lnTo>
                    <a:pt x="2503" y="1435"/>
                  </a:lnTo>
                  <a:cubicBezTo>
                    <a:pt x="2503" y="1928"/>
                    <a:pt x="2093" y="2259"/>
                    <a:pt x="1668" y="2259"/>
                  </a:cubicBezTo>
                  <a:cubicBezTo>
                    <a:pt x="1470" y="2259"/>
                    <a:pt x="1269" y="2187"/>
                    <a:pt x="1104" y="2027"/>
                  </a:cubicBezTo>
                  <a:cubicBezTo>
                    <a:pt x="577" y="1515"/>
                    <a:pt x="923" y="628"/>
                    <a:pt x="1652" y="613"/>
                  </a:cubicBezTo>
                  <a:lnTo>
                    <a:pt x="1652" y="765"/>
                  </a:lnTo>
                  <a:lnTo>
                    <a:pt x="2020" y="390"/>
                  </a:lnTo>
                  <a:lnTo>
                    <a:pt x="1652" y="0"/>
                  </a:lnTo>
                  <a:close/>
                </a:path>
              </a:pathLst>
            </a:custGeom>
            <a:solidFill>
              <a:srgbClr val="A5B7C6"/>
            </a:solid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
          <p:nvSpPr>
            <p:cNvPr id="770" name="Google Shape;770;p55"/>
            <p:cNvSpPr/>
            <p:nvPr/>
          </p:nvSpPr>
          <p:spPr>
            <a:xfrm>
              <a:off x="4930250" y="1353150"/>
              <a:ext cx="29775" cy="32475"/>
            </a:xfrm>
            <a:custGeom>
              <a:avLst/>
              <a:gdLst/>
              <a:ahLst/>
              <a:cxnLst/>
              <a:rect l="l" t="t" r="r" b="b"/>
              <a:pathLst>
                <a:path w="1191" h="1299" extrusionOk="0">
                  <a:moveTo>
                    <a:pt x="592" y="1"/>
                  </a:moveTo>
                  <a:cubicBezTo>
                    <a:pt x="274" y="1"/>
                    <a:pt x="15" y="246"/>
                    <a:pt x="0" y="570"/>
                  </a:cubicBezTo>
                  <a:lnTo>
                    <a:pt x="447" y="570"/>
                  </a:lnTo>
                  <a:cubicBezTo>
                    <a:pt x="447" y="479"/>
                    <a:pt x="519" y="416"/>
                    <a:pt x="597" y="416"/>
                  </a:cubicBezTo>
                  <a:cubicBezTo>
                    <a:pt x="624" y="416"/>
                    <a:pt x="652" y="424"/>
                    <a:pt x="678" y="441"/>
                  </a:cubicBezTo>
                  <a:cubicBezTo>
                    <a:pt x="779" y="506"/>
                    <a:pt x="765" y="657"/>
                    <a:pt x="656" y="707"/>
                  </a:cubicBezTo>
                  <a:lnTo>
                    <a:pt x="656" y="534"/>
                  </a:lnTo>
                  <a:lnTo>
                    <a:pt x="289" y="902"/>
                  </a:lnTo>
                  <a:lnTo>
                    <a:pt x="656" y="1299"/>
                  </a:lnTo>
                  <a:lnTo>
                    <a:pt x="656" y="1155"/>
                  </a:lnTo>
                  <a:cubicBezTo>
                    <a:pt x="959" y="1126"/>
                    <a:pt x="1190" y="873"/>
                    <a:pt x="1190" y="570"/>
                  </a:cubicBezTo>
                  <a:cubicBezTo>
                    <a:pt x="1176" y="246"/>
                    <a:pt x="916" y="1"/>
                    <a:pt x="59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71" name="Google Shape;771;p55"/>
          <p:cNvGrpSpPr/>
          <p:nvPr/>
        </p:nvGrpSpPr>
        <p:grpSpPr>
          <a:xfrm>
            <a:off x="5670599" y="2427805"/>
            <a:ext cx="544563" cy="511895"/>
            <a:chOff x="4815575" y="1416800"/>
            <a:chExt cx="73750" cy="71400"/>
          </a:xfrm>
        </p:grpSpPr>
        <p:sp>
          <p:nvSpPr>
            <p:cNvPr id="772" name="Google Shape;772;p55"/>
            <p:cNvSpPr/>
            <p:nvPr/>
          </p:nvSpPr>
          <p:spPr>
            <a:xfrm>
              <a:off x="4815575" y="1416800"/>
              <a:ext cx="43100" cy="52150"/>
            </a:xfrm>
            <a:custGeom>
              <a:avLst/>
              <a:gdLst/>
              <a:ahLst/>
              <a:cxnLst/>
              <a:rect l="l" t="t" r="r" b="b"/>
              <a:pathLst>
                <a:path w="1724" h="2086" extrusionOk="0">
                  <a:moveTo>
                    <a:pt x="1327" y="1"/>
                  </a:moveTo>
                  <a:lnTo>
                    <a:pt x="1327" y="181"/>
                  </a:lnTo>
                  <a:cubicBezTo>
                    <a:pt x="469" y="361"/>
                    <a:pt x="0" y="1299"/>
                    <a:pt x="375" y="2085"/>
                  </a:cubicBezTo>
                  <a:lnTo>
                    <a:pt x="772" y="1818"/>
                  </a:lnTo>
                  <a:cubicBezTo>
                    <a:pt x="729" y="1717"/>
                    <a:pt x="707" y="1609"/>
                    <a:pt x="707" y="1501"/>
                  </a:cubicBezTo>
                  <a:cubicBezTo>
                    <a:pt x="714" y="1111"/>
                    <a:pt x="959" y="772"/>
                    <a:pt x="1327" y="657"/>
                  </a:cubicBezTo>
                  <a:lnTo>
                    <a:pt x="1327" y="823"/>
                  </a:lnTo>
                  <a:lnTo>
                    <a:pt x="1724" y="426"/>
                  </a:lnTo>
                  <a:lnTo>
                    <a:pt x="1327"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3" name="Google Shape;773;p55"/>
            <p:cNvSpPr/>
            <p:nvPr/>
          </p:nvSpPr>
          <p:spPr>
            <a:xfrm>
              <a:off x="4861725" y="1421125"/>
              <a:ext cx="27600" cy="51250"/>
            </a:xfrm>
            <a:custGeom>
              <a:avLst/>
              <a:gdLst/>
              <a:ahLst/>
              <a:cxnLst/>
              <a:rect l="l" t="t" r="r" b="b"/>
              <a:pathLst>
                <a:path w="1104" h="2050" extrusionOk="0">
                  <a:moveTo>
                    <a:pt x="0" y="1"/>
                  </a:moveTo>
                  <a:lnTo>
                    <a:pt x="0" y="477"/>
                  </a:lnTo>
                  <a:cubicBezTo>
                    <a:pt x="375" y="592"/>
                    <a:pt x="635" y="938"/>
                    <a:pt x="635" y="1328"/>
                  </a:cubicBezTo>
                  <a:cubicBezTo>
                    <a:pt x="635" y="1429"/>
                    <a:pt x="621" y="1530"/>
                    <a:pt x="585" y="1624"/>
                  </a:cubicBezTo>
                  <a:lnTo>
                    <a:pt x="404" y="1494"/>
                  </a:lnTo>
                  <a:lnTo>
                    <a:pt x="513" y="2049"/>
                  </a:lnTo>
                  <a:lnTo>
                    <a:pt x="1089" y="1963"/>
                  </a:lnTo>
                  <a:lnTo>
                    <a:pt x="981" y="1883"/>
                  </a:lnTo>
                  <a:cubicBezTo>
                    <a:pt x="1061" y="1710"/>
                    <a:pt x="1104" y="1523"/>
                    <a:pt x="1104" y="1328"/>
                  </a:cubicBezTo>
                  <a:cubicBezTo>
                    <a:pt x="1104" y="679"/>
                    <a:pt x="635" y="123"/>
                    <a:pt x="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4" name="Google Shape;774;p55"/>
            <p:cNvSpPr/>
            <p:nvPr/>
          </p:nvSpPr>
          <p:spPr>
            <a:xfrm>
              <a:off x="4829450" y="1467825"/>
              <a:ext cx="49250" cy="20375"/>
            </a:xfrm>
            <a:custGeom>
              <a:avLst/>
              <a:gdLst/>
              <a:ahLst/>
              <a:cxnLst/>
              <a:rect l="l" t="t" r="r" b="b"/>
              <a:pathLst>
                <a:path w="1970" h="815" extrusionOk="0">
                  <a:moveTo>
                    <a:pt x="109" y="1"/>
                  </a:moveTo>
                  <a:lnTo>
                    <a:pt x="0" y="556"/>
                  </a:lnTo>
                  <a:lnTo>
                    <a:pt x="137" y="462"/>
                  </a:lnTo>
                  <a:cubicBezTo>
                    <a:pt x="394" y="698"/>
                    <a:pt x="720" y="815"/>
                    <a:pt x="1045" y="815"/>
                  </a:cubicBezTo>
                  <a:cubicBezTo>
                    <a:pt x="1378" y="815"/>
                    <a:pt x="1710" y="692"/>
                    <a:pt x="1969" y="448"/>
                  </a:cubicBezTo>
                  <a:lnTo>
                    <a:pt x="1969" y="441"/>
                  </a:lnTo>
                  <a:lnTo>
                    <a:pt x="1573" y="174"/>
                  </a:lnTo>
                  <a:cubicBezTo>
                    <a:pt x="1418" y="292"/>
                    <a:pt x="1232" y="352"/>
                    <a:pt x="1046" y="352"/>
                  </a:cubicBezTo>
                  <a:cubicBezTo>
                    <a:pt x="868" y="352"/>
                    <a:pt x="689" y="297"/>
                    <a:pt x="534" y="188"/>
                  </a:cubicBezTo>
                  <a:lnTo>
                    <a:pt x="678" y="95"/>
                  </a:lnTo>
                  <a:lnTo>
                    <a:pt x="1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75" name="Google Shape;775;p55"/>
          <p:cNvGrpSpPr/>
          <p:nvPr/>
        </p:nvGrpSpPr>
        <p:grpSpPr>
          <a:xfrm>
            <a:off x="6367224" y="2427511"/>
            <a:ext cx="602914" cy="512477"/>
            <a:chOff x="4902475" y="1418875"/>
            <a:chExt cx="74500" cy="63775"/>
          </a:xfrm>
        </p:grpSpPr>
        <p:sp>
          <p:nvSpPr>
            <p:cNvPr id="776" name="Google Shape;776;p55"/>
            <p:cNvSpPr/>
            <p:nvPr/>
          </p:nvSpPr>
          <p:spPr>
            <a:xfrm>
              <a:off x="4902475" y="1418875"/>
              <a:ext cx="74500" cy="63775"/>
            </a:xfrm>
            <a:custGeom>
              <a:avLst/>
              <a:gdLst/>
              <a:ahLst/>
              <a:cxnLst/>
              <a:rect l="l" t="t" r="r" b="b"/>
              <a:pathLst>
                <a:path w="2980" h="2551" extrusionOk="0">
                  <a:moveTo>
                    <a:pt x="1703" y="444"/>
                  </a:moveTo>
                  <a:cubicBezTo>
                    <a:pt x="2164" y="444"/>
                    <a:pt x="2539" y="819"/>
                    <a:pt x="2539" y="1281"/>
                  </a:cubicBezTo>
                  <a:cubicBezTo>
                    <a:pt x="2539" y="1784"/>
                    <a:pt x="2126" y="2118"/>
                    <a:pt x="1695" y="2118"/>
                  </a:cubicBezTo>
                  <a:cubicBezTo>
                    <a:pt x="1490" y="2118"/>
                    <a:pt x="1281" y="2042"/>
                    <a:pt x="1111" y="1872"/>
                  </a:cubicBezTo>
                  <a:cubicBezTo>
                    <a:pt x="585" y="1346"/>
                    <a:pt x="960" y="444"/>
                    <a:pt x="1703" y="444"/>
                  </a:cubicBezTo>
                  <a:close/>
                  <a:moveTo>
                    <a:pt x="1697" y="0"/>
                  </a:moveTo>
                  <a:cubicBezTo>
                    <a:pt x="1383" y="0"/>
                    <a:pt x="1063" y="118"/>
                    <a:pt x="801" y="379"/>
                  </a:cubicBezTo>
                  <a:cubicBezTo>
                    <a:pt x="0" y="1180"/>
                    <a:pt x="570" y="2550"/>
                    <a:pt x="1703" y="2550"/>
                  </a:cubicBezTo>
                  <a:cubicBezTo>
                    <a:pt x="2409" y="2550"/>
                    <a:pt x="2979" y="1980"/>
                    <a:pt x="2979" y="1281"/>
                  </a:cubicBezTo>
                  <a:cubicBezTo>
                    <a:pt x="2979" y="510"/>
                    <a:pt x="2353" y="0"/>
                    <a:pt x="1697" y="0"/>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7" name="Google Shape;777;p55"/>
            <p:cNvSpPr/>
            <p:nvPr/>
          </p:nvSpPr>
          <p:spPr>
            <a:xfrm>
              <a:off x="4916811" y="1418975"/>
              <a:ext cx="59725" cy="63675"/>
            </a:xfrm>
            <a:custGeom>
              <a:avLst/>
              <a:gdLst/>
              <a:ahLst/>
              <a:cxnLst/>
              <a:rect l="l" t="t" r="r" b="b"/>
              <a:pathLst>
                <a:path w="2389" h="2547" extrusionOk="0">
                  <a:moveTo>
                    <a:pt x="1148" y="0"/>
                  </a:moveTo>
                  <a:cubicBezTo>
                    <a:pt x="765" y="0"/>
                    <a:pt x="397" y="173"/>
                    <a:pt x="159" y="476"/>
                  </a:cubicBezTo>
                  <a:lnTo>
                    <a:pt x="1" y="354"/>
                  </a:lnTo>
                  <a:lnTo>
                    <a:pt x="116" y="967"/>
                  </a:lnTo>
                  <a:lnTo>
                    <a:pt x="700" y="909"/>
                  </a:lnTo>
                  <a:lnTo>
                    <a:pt x="498" y="750"/>
                  </a:lnTo>
                  <a:cubicBezTo>
                    <a:pt x="669" y="541"/>
                    <a:pt x="910" y="441"/>
                    <a:pt x="1149" y="441"/>
                  </a:cubicBezTo>
                  <a:cubicBezTo>
                    <a:pt x="1454" y="441"/>
                    <a:pt x="1755" y="605"/>
                    <a:pt x="1905" y="916"/>
                  </a:cubicBezTo>
                  <a:cubicBezTo>
                    <a:pt x="2165" y="1472"/>
                    <a:pt x="1768" y="2106"/>
                    <a:pt x="1148" y="2106"/>
                  </a:cubicBezTo>
                  <a:lnTo>
                    <a:pt x="1148" y="2546"/>
                  </a:lnTo>
                  <a:cubicBezTo>
                    <a:pt x="1840" y="2532"/>
                    <a:pt x="2388" y="1962"/>
                    <a:pt x="2388" y="1277"/>
                  </a:cubicBezTo>
                  <a:cubicBezTo>
                    <a:pt x="2388" y="584"/>
                    <a:pt x="1840" y="22"/>
                    <a:pt x="1148"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78" name="Google Shape;778;p55"/>
          <p:cNvGrpSpPr/>
          <p:nvPr/>
        </p:nvGrpSpPr>
        <p:grpSpPr>
          <a:xfrm>
            <a:off x="5783096" y="3166750"/>
            <a:ext cx="515391" cy="525699"/>
            <a:chOff x="4818100" y="1507675"/>
            <a:chExt cx="71225" cy="71625"/>
          </a:xfrm>
        </p:grpSpPr>
        <p:sp>
          <p:nvSpPr>
            <p:cNvPr id="779" name="Google Shape;779;p55"/>
            <p:cNvSpPr/>
            <p:nvPr/>
          </p:nvSpPr>
          <p:spPr>
            <a:xfrm>
              <a:off x="4818100" y="1507675"/>
              <a:ext cx="46000" cy="56300"/>
            </a:xfrm>
            <a:custGeom>
              <a:avLst/>
              <a:gdLst/>
              <a:ahLst/>
              <a:cxnLst/>
              <a:rect l="l" t="t" r="r" b="b"/>
              <a:pathLst>
                <a:path w="1840" h="2252" extrusionOk="0">
                  <a:moveTo>
                    <a:pt x="1457" y="1"/>
                  </a:moveTo>
                  <a:lnTo>
                    <a:pt x="1457" y="159"/>
                  </a:lnTo>
                  <a:cubicBezTo>
                    <a:pt x="606" y="188"/>
                    <a:pt x="0" y="989"/>
                    <a:pt x="195" y="1818"/>
                  </a:cubicBezTo>
                  <a:cubicBezTo>
                    <a:pt x="188" y="1818"/>
                    <a:pt x="188" y="1825"/>
                    <a:pt x="188" y="1833"/>
                  </a:cubicBezTo>
                  <a:lnTo>
                    <a:pt x="195" y="1869"/>
                  </a:lnTo>
                  <a:cubicBezTo>
                    <a:pt x="195" y="1876"/>
                    <a:pt x="202" y="1883"/>
                    <a:pt x="202" y="1898"/>
                  </a:cubicBezTo>
                  <a:cubicBezTo>
                    <a:pt x="202" y="1905"/>
                    <a:pt x="209" y="1912"/>
                    <a:pt x="209" y="1919"/>
                  </a:cubicBezTo>
                  <a:cubicBezTo>
                    <a:pt x="209" y="1934"/>
                    <a:pt x="216" y="1948"/>
                    <a:pt x="224" y="1955"/>
                  </a:cubicBezTo>
                  <a:lnTo>
                    <a:pt x="231" y="1977"/>
                  </a:lnTo>
                  <a:cubicBezTo>
                    <a:pt x="245" y="2013"/>
                    <a:pt x="260" y="2056"/>
                    <a:pt x="274" y="2092"/>
                  </a:cubicBezTo>
                  <a:lnTo>
                    <a:pt x="281" y="2100"/>
                  </a:lnTo>
                  <a:cubicBezTo>
                    <a:pt x="289" y="2114"/>
                    <a:pt x="296" y="2128"/>
                    <a:pt x="303" y="2143"/>
                  </a:cubicBezTo>
                  <a:lnTo>
                    <a:pt x="317" y="2157"/>
                  </a:lnTo>
                  <a:cubicBezTo>
                    <a:pt x="317" y="2172"/>
                    <a:pt x="325" y="2186"/>
                    <a:pt x="332" y="2201"/>
                  </a:cubicBezTo>
                  <a:lnTo>
                    <a:pt x="346" y="2215"/>
                  </a:lnTo>
                  <a:cubicBezTo>
                    <a:pt x="353" y="2229"/>
                    <a:pt x="361" y="2237"/>
                    <a:pt x="368" y="2251"/>
                  </a:cubicBezTo>
                  <a:lnTo>
                    <a:pt x="743" y="1970"/>
                  </a:lnTo>
                  <a:lnTo>
                    <a:pt x="721" y="1934"/>
                  </a:lnTo>
                  <a:lnTo>
                    <a:pt x="700" y="1898"/>
                  </a:lnTo>
                  <a:lnTo>
                    <a:pt x="692" y="1883"/>
                  </a:lnTo>
                  <a:cubicBezTo>
                    <a:pt x="685" y="1862"/>
                    <a:pt x="678" y="1847"/>
                    <a:pt x="671" y="1825"/>
                  </a:cubicBezTo>
                  <a:cubicBezTo>
                    <a:pt x="671" y="1818"/>
                    <a:pt x="664" y="1811"/>
                    <a:pt x="664" y="1804"/>
                  </a:cubicBezTo>
                  <a:cubicBezTo>
                    <a:pt x="664" y="1797"/>
                    <a:pt x="656" y="1782"/>
                    <a:pt x="649" y="1775"/>
                  </a:cubicBezTo>
                  <a:lnTo>
                    <a:pt x="642" y="1732"/>
                  </a:lnTo>
                  <a:lnTo>
                    <a:pt x="635" y="1703"/>
                  </a:lnTo>
                  <a:lnTo>
                    <a:pt x="628" y="1667"/>
                  </a:lnTo>
                  <a:lnTo>
                    <a:pt x="628" y="1645"/>
                  </a:lnTo>
                  <a:cubicBezTo>
                    <a:pt x="628" y="1638"/>
                    <a:pt x="620" y="1609"/>
                    <a:pt x="620" y="1587"/>
                  </a:cubicBezTo>
                  <a:lnTo>
                    <a:pt x="620" y="1573"/>
                  </a:lnTo>
                  <a:lnTo>
                    <a:pt x="620" y="1508"/>
                  </a:lnTo>
                  <a:cubicBezTo>
                    <a:pt x="620" y="1039"/>
                    <a:pt x="988" y="650"/>
                    <a:pt x="1457" y="628"/>
                  </a:cubicBezTo>
                  <a:lnTo>
                    <a:pt x="1457" y="809"/>
                  </a:lnTo>
                  <a:lnTo>
                    <a:pt x="1839" y="419"/>
                  </a:lnTo>
                  <a:lnTo>
                    <a:pt x="1457"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0" name="Google Shape;780;p55"/>
            <p:cNvSpPr/>
            <p:nvPr/>
          </p:nvSpPr>
          <p:spPr>
            <a:xfrm>
              <a:off x="4869825" y="1519575"/>
              <a:ext cx="19500" cy="23825"/>
            </a:xfrm>
            <a:custGeom>
              <a:avLst/>
              <a:gdLst/>
              <a:ahLst/>
              <a:cxnLst/>
              <a:rect l="l" t="t" r="r" b="b"/>
              <a:pathLst>
                <a:path w="780" h="953" extrusionOk="0">
                  <a:moveTo>
                    <a:pt x="304" y="1"/>
                  </a:moveTo>
                  <a:lnTo>
                    <a:pt x="1" y="354"/>
                  </a:lnTo>
                  <a:cubicBezTo>
                    <a:pt x="181" y="506"/>
                    <a:pt x="289" y="722"/>
                    <a:pt x="311" y="953"/>
                  </a:cubicBezTo>
                  <a:lnTo>
                    <a:pt x="780" y="953"/>
                  </a:lnTo>
                  <a:cubicBezTo>
                    <a:pt x="751" y="585"/>
                    <a:pt x="585" y="239"/>
                    <a:pt x="304"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1" name="Google Shape;781;p55"/>
            <p:cNvSpPr/>
            <p:nvPr/>
          </p:nvSpPr>
          <p:spPr>
            <a:xfrm>
              <a:off x="4857575" y="1547700"/>
              <a:ext cx="31575" cy="31600"/>
            </a:xfrm>
            <a:custGeom>
              <a:avLst/>
              <a:gdLst/>
              <a:ahLst/>
              <a:cxnLst/>
              <a:rect l="l" t="t" r="r" b="b"/>
              <a:pathLst>
                <a:path w="1263" h="1264" extrusionOk="0">
                  <a:moveTo>
                    <a:pt x="801" y="1"/>
                  </a:moveTo>
                  <a:cubicBezTo>
                    <a:pt x="758" y="419"/>
                    <a:pt x="426" y="751"/>
                    <a:pt x="1" y="794"/>
                  </a:cubicBezTo>
                  <a:lnTo>
                    <a:pt x="1" y="1263"/>
                  </a:lnTo>
                  <a:cubicBezTo>
                    <a:pt x="679" y="1213"/>
                    <a:pt x="1219" y="679"/>
                    <a:pt x="126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2" name="Google Shape;782;p55"/>
            <p:cNvSpPr/>
            <p:nvPr/>
          </p:nvSpPr>
          <p:spPr>
            <a:xfrm>
              <a:off x="4829800" y="1560150"/>
              <a:ext cx="23650" cy="18950"/>
            </a:xfrm>
            <a:custGeom>
              <a:avLst/>
              <a:gdLst/>
              <a:ahLst/>
              <a:cxnLst/>
              <a:rect l="l" t="t" r="r" b="b"/>
              <a:pathLst>
                <a:path w="946" h="758" extrusionOk="0">
                  <a:moveTo>
                    <a:pt x="376" y="1"/>
                  </a:moveTo>
                  <a:lnTo>
                    <a:pt x="1" y="282"/>
                  </a:lnTo>
                  <a:cubicBezTo>
                    <a:pt x="239" y="563"/>
                    <a:pt x="578" y="736"/>
                    <a:pt x="946" y="758"/>
                  </a:cubicBezTo>
                  <a:lnTo>
                    <a:pt x="946" y="289"/>
                  </a:lnTo>
                  <a:cubicBezTo>
                    <a:pt x="722" y="267"/>
                    <a:pt x="520" y="166"/>
                    <a:pt x="37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83" name="Google Shape;783;p55"/>
          <p:cNvGrpSpPr/>
          <p:nvPr/>
        </p:nvGrpSpPr>
        <p:grpSpPr>
          <a:xfrm>
            <a:off x="5121199" y="3188282"/>
            <a:ext cx="522956" cy="489869"/>
            <a:chOff x="4721450" y="1509475"/>
            <a:chExt cx="79350" cy="74325"/>
          </a:xfrm>
        </p:grpSpPr>
        <p:sp>
          <p:nvSpPr>
            <p:cNvPr id="784" name="Google Shape;784;p55"/>
            <p:cNvSpPr/>
            <p:nvPr/>
          </p:nvSpPr>
          <p:spPr>
            <a:xfrm>
              <a:off x="4729025" y="1509475"/>
              <a:ext cx="27050" cy="26725"/>
            </a:xfrm>
            <a:custGeom>
              <a:avLst/>
              <a:gdLst/>
              <a:ahLst/>
              <a:cxnLst/>
              <a:rect l="l" t="t" r="r" b="b"/>
              <a:pathLst>
                <a:path w="1082" h="1069" extrusionOk="0">
                  <a:moveTo>
                    <a:pt x="440" y="1"/>
                  </a:moveTo>
                  <a:lnTo>
                    <a:pt x="570" y="224"/>
                  </a:lnTo>
                  <a:cubicBezTo>
                    <a:pt x="296" y="405"/>
                    <a:pt x="94" y="672"/>
                    <a:pt x="0" y="989"/>
                  </a:cubicBezTo>
                  <a:lnTo>
                    <a:pt x="188" y="809"/>
                  </a:lnTo>
                  <a:lnTo>
                    <a:pt x="462" y="1068"/>
                  </a:lnTo>
                  <a:cubicBezTo>
                    <a:pt x="527" y="888"/>
                    <a:pt x="649" y="737"/>
                    <a:pt x="808" y="628"/>
                  </a:cubicBezTo>
                  <a:lnTo>
                    <a:pt x="923" y="823"/>
                  </a:lnTo>
                  <a:lnTo>
                    <a:pt x="1082" y="188"/>
                  </a:lnTo>
                  <a:lnTo>
                    <a:pt x="440" y="1"/>
                  </a:ln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5" name="Google Shape;785;p55"/>
            <p:cNvSpPr/>
            <p:nvPr/>
          </p:nvSpPr>
          <p:spPr>
            <a:xfrm>
              <a:off x="4721450" y="1533275"/>
              <a:ext cx="32300" cy="42600"/>
            </a:xfrm>
            <a:custGeom>
              <a:avLst/>
              <a:gdLst/>
              <a:ahLst/>
              <a:cxnLst/>
              <a:rect l="l" t="t" r="r" b="b"/>
              <a:pathLst>
                <a:path w="1292" h="1704" extrusionOk="0">
                  <a:moveTo>
                    <a:pt x="491" y="1"/>
                  </a:moveTo>
                  <a:lnTo>
                    <a:pt x="0" y="455"/>
                  </a:lnTo>
                  <a:lnTo>
                    <a:pt x="238" y="455"/>
                  </a:lnTo>
                  <a:cubicBezTo>
                    <a:pt x="253" y="1025"/>
                    <a:pt x="635" y="1530"/>
                    <a:pt x="1183" y="1703"/>
                  </a:cubicBezTo>
                  <a:lnTo>
                    <a:pt x="1024" y="1530"/>
                  </a:lnTo>
                  <a:lnTo>
                    <a:pt x="1291" y="1256"/>
                  </a:lnTo>
                  <a:cubicBezTo>
                    <a:pt x="952" y="1133"/>
                    <a:pt x="721" y="816"/>
                    <a:pt x="707" y="455"/>
                  </a:cubicBezTo>
                  <a:lnTo>
                    <a:pt x="945" y="455"/>
                  </a:lnTo>
                  <a:lnTo>
                    <a:pt x="49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6" name="Google Shape;786;p55"/>
            <p:cNvSpPr/>
            <p:nvPr/>
          </p:nvSpPr>
          <p:spPr>
            <a:xfrm>
              <a:off x="4750650" y="1551675"/>
              <a:ext cx="42950" cy="32125"/>
            </a:xfrm>
            <a:custGeom>
              <a:avLst/>
              <a:gdLst/>
              <a:ahLst/>
              <a:cxnLst/>
              <a:rect l="l" t="t" r="r" b="b"/>
              <a:pathLst>
                <a:path w="1718" h="1285" extrusionOk="0">
                  <a:moveTo>
                    <a:pt x="1256" y="1"/>
                  </a:moveTo>
                  <a:cubicBezTo>
                    <a:pt x="1126" y="332"/>
                    <a:pt x="808" y="556"/>
                    <a:pt x="448" y="570"/>
                  </a:cubicBezTo>
                  <a:lnTo>
                    <a:pt x="448" y="340"/>
                  </a:lnTo>
                  <a:lnTo>
                    <a:pt x="1" y="794"/>
                  </a:lnTo>
                  <a:lnTo>
                    <a:pt x="448" y="1284"/>
                  </a:lnTo>
                  <a:lnTo>
                    <a:pt x="448" y="1032"/>
                  </a:lnTo>
                  <a:cubicBezTo>
                    <a:pt x="1039" y="1025"/>
                    <a:pt x="1551" y="635"/>
                    <a:pt x="1717" y="73"/>
                  </a:cubicBezTo>
                  <a:lnTo>
                    <a:pt x="1717" y="73"/>
                  </a:lnTo>
                  <a:lnTo>
                    <a:pt x="1515" y="260"/>
                  </a:lnTo>
                  <a:lnTo>
                    <a:pt x="125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7" name="Google Shape;787;p55"/>
            <p:cNvSpPr/>
            <p:nvPr/>
          </p:nvSpPr>
          <p:spPr>
            <a:xfrm>
              <a:off x="4761300" y="1510025"/>
              <a:ext cx="39500" cy="44375"/>
            </a:xfrm>
            <a:custGeom>
              <a:avLst/>
              <a:gdLst/>
              <a:ahLst/>
              <a:cxnLst/>
              <a:rect l="l" t="t" r="r" b="b"/>
              <a:pathLst>
                <a:path w="1580" h="1775" extrusionOk="0">
                  <a:moveTo>
                    <a:pt x="13" y="0"/>
                  </a:moveTo>
                  <a:cubicBezTo>
                    <a:pt x="9" y="0"/>
                    <a:pt x="5" y="0"/>
                    <a:pt x="0" y="0"/>
                  </a:cubicBezTo>
                  <a:lnTo>
                    <a:pt x="0" y="462"/>
                  </a:lnTo>
                  <a:cubicBezTo>
                    <a:pt x="476" y="462"/>
                    <a:pt x="873" y="844"/>
                    <a:pt x="880" y="1328"/>
                  </a:cubicBezTo>
                  <a:lnTo>
                    <a:pt x="635" y="1328"/>
                  </a:lnTo>
                  <a:lnTo>
                    <a:pt x="1089" y="1775"/>
                  </a:lnTo>
                  <a:lnTo>
                    <a:pt x="1580" y="1328"/>
                  </a:lnTo>
                  <a:lnTo>
                    <a:pt x="1349" y="1328"/>
                  </a:lnTo>
                  <a:cubicBezTo>
                    <a:pt x="1335" y="589"/>
                    <a:pt x="743" y="0"/>
                    <a:pt x="13"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88" name="Google Shape;788;p55"/>
          <p:cNvGrpSpPr/>
          <p:nvPr/>
        </p:nvGrpSpPr>
        <p:grpSpPr>
          <a:xfrm>
            <a:off x="6444441" y="3168034"/>
            <a:ext cx="525704" cy="535436"/>
            <a:chOff x="4906800" y="1507500"/>
            <a:chExt cx="70350" cy="71075"/>
          </a:xfrm>
        </p:grpSpPr>
        <p:sp>
          <p:nvSpPr>
            <p:cNvPr id="789" name="Google Shape;789;p55"/>
            <p:cNvSpPr/>
            <p:nvPr/>
          </p:nvSpPr>
          <p:spPr>
            <a:xfrm>
              <a:off x="4916000" y="1507500"/>
              <a:ext cx="30850" cy="24000"/>
            </a:xfrm>
            <a:custGeom>
              <a:avLst/>
              <a:gdLst/>
              <a:ahLst/>
              <a:cxnLst/>
              <a:rect l="l" t="t" r="r" b="b"/>
              <a:pathLst>
                <a:path w="1234" h="960" extrusionOk="0">
                  <a:moveTo>
                    <a:pt x="837" y="1"/>
                  </a:moveTo>
                  <a:lnTo>
                    <a:pt x="837" y="202"/>
                  </a:lnTo>
                  <a:cubicBezTo>
                    <a:pt x="484" y="282"/>
                    <a:pt x="181" y="498"/>
                    <a:pt x="0" y="808"/>
                  </a:cubicBezTo>
                  <a:lnTo>
                    <a:pt x="455" y="960"/>
                  </a:lnTo>
                  <a:cubicBezTo>
                    <a:pt x="556" y="837"/>
                    <a:pt x="686" y="736"/>
                    <a:pt x="837" y="686"/>
                  </a:cubicBezTo>
                  <a:lnTo>
                    <a:pt x="837" y="823"/>
                  </a:lnTo>
                  <a:lnTo>
                    <a:pt x="1234" y="426"/>
                  </a:lnTo>
                  <a:lnTo>
                    <a:pt x="837"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0" name="Google Shape;790;p55"/>
            <p:cNvSpPr/>
            <p:nvPr/>
          </p:nvSpPr>
          <p:spPr>
            <a:xfrm>
              <a:off x="4906800" y="1533825"/>
              <a:ext cx="19675" cy="32475"/>
            </a:xfrm>
            <a:custGeom>
              <a:avLst/>
              <a:gdLst/>
              <a:ahLst/>
              <a:cxnLst/>
              <a:rect l="l" t="t" r="r" b="b"/>
              <a:pathLst>
                <a:path w="787" h="1299" extrusionOk="0">
                  <a:moveTo>
                    <a:pt x="527" y="1"/>
                  </a:moveTo>
                  <a:lnTo>
                    <a:pt x="1" y="246"/>
                  </a:lnTo>
                  <a:lnTo>
                    <a:pt x="181" y="303"/>
                  </a:lnTo>
                  <a:cubicBezTo>
                    <a:pt x="181" y="347"/>
                    <a:pt x="174" y="390"/>
                    <a:pt x="174" y="433"/>
                  </a:cubicBezTo>
                  <a:cubicBezTo>
                    <a:pt x="174" y="751"/>
                    <a:pt x="289" y="1061"/>
                    <a:pt x="498" y="1299"/>
                  </a:cubicBezTo>
                  <a:lnTo>
                    <a:pt x="787" y="909"/>
                  </a:lnTo>
                  <a:cubicBezTo>
                    <a:pt x="693" y="772"/>
                    <a:pt x="650" y="614"/>
                    <a:pt x="642" y="455"/>
                  </a:cubicBezTo>
                  <a:lnTo>
                    <a:pt x="642" y="455"/>
                  </a:lnTo>
                  <a:lnTo>
                    <a:pt x="787" y="498"/>
                  </a:lnTo>
                  <a:lnTo>
                    <a:pt x="527"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1" name="Google Shape;791;p55"/>
            <p:cNvSpPr/>
            <p:nvPr/>
          </p:nvSpPr>
          <p:spPr>
            <a:xfrm>
              <a:off x="4926625" y="1561950"/>
              <a:ext cx="30675" cy="16625"/>
            </a:xfrm>
            <a:custGeom>
              <a:avLst/>
              <a:gdLst/>
              <a:ahLst/>
              <a:cxnLst/>
              <a:rect l="l" t="t" r="r" b="b"/>
              <a:pathLst>
                <a:path w="1227" h="665" extrusionOk="0">
                  <a:moveTo>
                    <a:pt x="556" y="1"/>
                  </a:moveTo>
                  <a:lnTo>
                    <a:pt x="1" y="87"/>
                  </a:lnTo>
                  <a:lnTo>
                    <a:pt x="66" y="664"/>
                  </a:lnTo>
                  <a:lnTo>
                    <a:pt x="181" y="513"/>
                  </a:lnTo>
                  <a:cubicBezTo>
                    <a:pt x="347" y="585"/>
                    <a:pt x="526" y="621"/>
                    <a:pt x="704" y="621"/>
                  </a:cubicBezTo>
                  <a:cubicBezTo>
                    <a:pt x="883" y="621"/>
                    <a:pt x="1061" y="585"/>
                    <a:pt x="1227" y="513"/>
                  </a:cubicBezTo>
                  <a:lnTo>
                    <a:pt x="946" y="123"/>
                  </a:lnTo>
                  <a:cubicBezTo>
                    <a:pt x="866" y="149"/>
                    <a:pt x="785" y="161"/>
                    <a:pt x="704" y="161"/>
                  </a:cubicBezTo>
                  <a:cubicBezTo>
                    <a:pt x="623" y="161"/>
                    <a:pt x="542" y="149"/>
                    <a:pt x="462" y="123"/>
                  </a:cubicBezTo>
                  <a:lnTo>
                    <a:pt x="55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2" name="Google Shape;792;p55"/>
            <p:cNvSpPr/>
            <p:nvPr/>
          </p:nvSpPr>
          <p:spPr>
            <a:xfrm>
              <a:off x="4957475" y="1541400"/>
              <a:ext cx="19675" cy="27800"/>
            </a:xfrm>
            <a:custGeom>
              <a:avLst/>
              <a:gdLst/>
              <a:ahLst/>
              <a:cxnLst/>
              <a:rect l="l" t="t" r="r" b="b"/>
              <a:pathLst>
                <a:path w="787" h="1112" extrusionOk="0">
                  <a:moveTo>
                    <a:pt x="779" y="0"/>
                  </a:moveTo>
                  <a:lnTo>
                    <a:pt x="318" y="145"/>
                  </a:lnTo>
                  <a:cubicBezTo>
                    <a:pt x="318" y="303"/>
                    <a:pt x="274" y="455"/>
                    <a:pt x="188" y="592"/>
                  </a:cubicBezTo>
                  <a:lnTo>
                    <a:pt x="80" y="448"/>
                  </a:lnTo>
                  <a:lnTo>
                    <a:pt x="0" y="1003"/>
                  </a:lnTo>
                  <a:lnTo>
                    <a:pt x="570" y="1111"/>
                  </a:lnTo>
                  <a:lnTo>
                    <a:pt x="469" y="981"/>
                  </a:lnTo>
                  <a:cubicBezTo>
                    <a:pt x="671" y="743"/>
                    <a:pt x="786" y="440"/>
                    <a:pt x="786" y="130"/>
                  </a:cubicBezTo>
                  <a:cubicBezTo>
                    <a:pt x="786" y="87"/>
                    <a:pt x="786" y="44"/>
                    <a:pt x="7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3" name="Google Shape;793;p55"/>
            <p:cNvSpPr/>
            <p:nvPr/>
          </p:nvSpPr>
          <p:spPr>
            <a:xfrm>
              <a:off x="4951325" y="1512550"/>
              <a:ext cx="24925" cy="26350"/>
            </a:xfrm>
            <a:custGeom>
              <a:avLst/>
              <a:gdLst/>
              <a:ahLst/>
              <a:cxnLst/>
              <a:rect l="l" t="t" r="r" b="b"/>
              <a:pathLst>
                <a:path w="997" h="1054" extrusionOk="0">
                  <a:moveTo>
                    <a:pt x="1" y="0"/>
                  </a:moveTo>
                  <a:lnTo>
                    <a:pt x="1" y="476"/>
                  </a:lnTo>
                  <a:cubicBezTo>
                    <a:pt x="145" y="534"/>
                    <a:pt x="282" y="628"/>
                    <a:pt x="376" y="751"/>
                  </a:cubicBezTo>
                  <a:lnTo>
                    <a:pt x="210" y="801"/>
                  </a:lnTo>
                  <a:lnTo>
                    <a:pt x="715" y="1053"/>
                  </a:lnTo>
                  <a:lnTo>
                    <a:pt x="996" y="549"/>
                  </a:lnTo>
                  <a:lnTo>
                    <a:pt x="996" y="549"/>
                  </a:lnTo>
                  <a:lnTo>
                    <a:pt x="838" y="599"/>
                  </a:lnTo>
                  <a:cubicBezTo>
                    <a:pt x="650" y="296"/>
                    <a:pt x="347" y="73"/>
                    <a:pt x="1" y="0"/>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94" name="Google Shape;794;p55"/>
          <p:cNvGrpSpPr/>
          <p:nvPr/>
        </p:nvGrpSpPr>
        <p:grpSpPr>
          <a:xfrm>
            <a:off x="4477263" y="1674015"/>
            <a:ext cx="508054" cy="508095"/>
            <a:chOff x="3736598" y="2170606"/>
            <a:chExt cx="404889" cy="404889"/>
          </a:xfrm>
        </p:grpSpPr>
        <p:sp>
          <p:nvSpPr>
            <p:cNvPr id="795" name="Google Shape;795;p55"/>
            <p:cNvSpPr/>
            <p:nvPr/>
          </p:nvSpPr>
          <p:spPr>
            <a:xfrm>
              <a:off x="3950281" y="2170846"/>
              <a:ext cx="191206" cy="231947"/>
            </a:xfrm>
            <a:custGeom>
              <a:avLst/>
              <a:gdLst/>
              <a:ahLst/>
              <a:cxnLst/>
              <a:rect l="l" t="t" r="r" b="b"/>
              <a:pathLst>
                <a:path w="8781" h="10652" extrusionOk="0">
                  <a:moveTo>
                    <a:pt x="23" y="1"/>
                  </a:moveTo>
                  <a:lnTo>
                    <a:pt x="1435" y="2583"/>
                  </a:lnTo>
                  <a:lnTo>
                    <a:pt x="0" y="5246"/>
                  </a:lnTo>
                  <a:cubicBezTo>
                    <a:pt x="1997" y="5498"/>
                    <a:pt x="3512" y="7186"/>
                    <a:pt x="3547" y="9217"/>
                  </a:cubicBezTo>
                  <a:lnTo>
                    <a:pt x="6187" y="10652"/>
                  </a:lnTo>
                  <a:lnTo>
                    <a:pt x="8780" y="9217"/>
                  </a:lnTo>
                  <a:cubicBezTo>
                    <a:pt x="8746" y="4305"/>
                    <a:pt x="4913" y="276"/>
                    <a:pt x="23" y="1"/>
                  </a:cubicBez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6" name="Google Shape;796;p55"/>
            <p:cNvSpPr/>
            <p:nvPr/>
          </p:nvSpPr>
          <p:spPr>
            <a:xfrm>
              <a:off x="3737099" y="2170606"/>
              <a:ext cx="231947" cy="191446"/>
            </a:xfrm>
            <a:custGeom>
              <a:avLst/>
              <a:gdLst/>
              <a:ahLst/>
              <a:cxnLst/>
              <a:rect l="l" t="t" r="r" b="b"/>
              <a:pathLst>
                <a:path w="10652" h="8792" extrusionOk="0">
                  <a:moveTo>
                    <a:pt x="9216" y="0"/>
                  </a:moveTo>
                  <a:cubicBezTo>
                    <a:pt x="4304" y="35"/>
                    <a:pt x="276" y="3868"/>
                    <a:pt x="0" y="8769"/>
                  </a:cubicBezTo>
                  <a:lnTo>
                    <a:pt x="2583" y="7346"/>
                  </a:lnTo>
                  <a:lnTo>
                    <a:pt x="5245" y="8792"/>
                  </a:lnTo>
                  <a:cubicBezTo>
                    <a:pt x="5498" y="6783"/>
                    <a:pt x="7185" y="5268"/>
                    <a:pt x="9216" y="5234"/>
                  </a:cubicBezTo>
                  <a:lnTo>
                    <a:pt x="10651" y="2594"/>
                  </a:lnTo>
                  <a:lnTo>
                    <a:pt x="9216" y="0"/>
                  </a:ln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7" name="Google Shape;797;p55"/>
            <p:cNvSpPr/>
            <p:nvPr/>
          </p:nvSpPr>
          <p:spPr>
            <a:xfrm>
              <a:off x="3909539" y="2384027"/>
              <a:ext cx="231686" cy="191468"/>
            </a:xfrm>
            <a:custGeom>
              <a:avLst/>
              <a:gdLst/>
              <a:ahLst/>
              <a:cxnLst/>
              <a:rect l="l" t="t" r="r" b="b"/>
              <a:pathLst>
                <a:path w="10640" h="8793" extrusionOk="0">
                  <a:moveTo>
                    <a:pt x="5395" y="1"/>
                  </a:moveTo>
                  <a:cubicBezTo>
                    <a:pt x="5142" y="1998"/>
                    <a:pt x="3455" y="3513"/>
                    <a:pt x="1435" y="3559"/>
                  </a:cubicBezTo>
                  <a:lnTo>
                    <a:pt x="0" y="6187"/>
                  </a:lnTo>
                  <a:lnTo>
                    <a:pt x="1424" y="8792"/>
                  </a:lnTo>
                  <a:cubicBezTo>
                    <a:pt x="6324" y="8758"/>
                    <a:pt x="10364" y="4913"/>
                    <a:pt x="10640" y="24"/>
                  </a:cubicBezTo>
                  <a:lnTo>
                    <a:pt x="10640" y="24"/>
                  </a:lnTo>
                  <a:lnTo>
                    <a:pt x="8058" y="1436"/>
                  </a:lnTo>
                  <a:lnTo>
                    <a:pt x="5395"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8" name="Google Shape;798;p55"/>
            <p:cNvSpPr/>
            <p:nvPr/>
          </p:nvSpPr>
          <p:spPr>
            <a:xfrm>
              <a:off x="3736598" y="2343307"/>
              <a:ext cx="191707" cy="231686"/>
            </a:xfrm>
            <a:custGeom>
              <a:avLst/>
              <a:gdLst/>
              <a:ahLst/>
              <a:cxnLst/>
              <a:rect l="l" t="t" r="r" b="b"/>
              <a:pathLst>
                <a:path w="8804" h="10640" extrusionOk="0">
                  <a:moveTo>
                    <a:pt x="2606" y="0"/>
                  </a:moveTo>
                  <a:lnTo>
                    <a:pt x="0" y="1435"/>
                  </a:lnTo>
                  <a:cubicBezTo>
                    <a:pt x="46" y="6335"/>
                    <a:pt x="3880" y="10364"/>
                    <a:pt x="8769" y="10639"/>
                  </a:cubicBezTo>
                  <a:lnTo>
                    <a:pt x="7357" y="8057"/>
                  </a:lnTo>
                  <a:lnTo>
                    <a:pt x="8803" y="5394"/>
                  </a:lnTo>
                  <a:cubicBezTo>
                    <a:pt x="6795" y="5142"/>
                    <a:pt x="5280" y="3455"/>
                    <a:pt x="5245" y="1435"/>
                  </a:cubicBezTo>
                  <a:lnTo>
                    <a:pt x="260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99" name="Google Shape;799;p55"/>
          <p:cNvGrpSpPr/>
          <p:nvPr/>
        </p:nvGrpSpPr>
        <p:grpSpPr>
          <a:xfrm>
            <a:off x="3765303" y="1674110"/>
            <a:ext cx="575790" cy="507904"/>
            <a:chOff x="3161917" y="2170682"/>
            <a:chExt cx="458870" cy="404737"/>
          </a:xfrm>
        </p:grpSpPr>
        <p:sp>
          <p:nvSpPr>
            <p:cNvPr id="800" name="Google Shape;800;p55"/>
            <p:cNvSpPr/>
            <p:nvPr/>
          </p:nvSpPr>
          <p:spPr>
            <a:xfrm>
              <a:off x="3161917" y="2170682"/>
              <a:ext cx="277174" cy="291676"/>
            </a:xfrm>
            <a:custGeom>
              <a:avLst/>
              <a:gdLst/>
              <a:ahLst/>
              <a:cxnLst/>
              <a:rect l="l" t="t" r="r" b="b"/>
              <a:pathLst>
                <a:path w="12729" h="13395" extrusionOk="0">
                  <a:moveTo>
                    <a:pt x="11294" y="0"/>
                  </a:moveTo>
                  <a:cubicBezTo>
                    <a:pt x="4442" y="46"/>
                    <a:pt x="0" y="7242"/>
                    <a:pt x="3019" y="13394"/>
                  </a:cubicBezTo>
                  <a:lnTo>
                    <a:pt x="4522" y="10915"/>
                  </a:lnTo>
                  <a:lnTo>
                    <a:pt x="7598" y="10835"/>
                  </a:lnTo>
                  <a:cubicBezTo>
                    <a:pt x="6531" y="8195"/>
                    <a:pt x="8436" y="5291"/>
                    <a:pt x="11294" y="5234"/>
                  </a:cubicBezTo>
                  <a:lnTo>
                    <a:pt x="12729" y="2606"/>
                  </a:lnTo>
                  <a:lnTo>
                    <a:pt x="11294" y="0"/>
                  </a:lnTo>
                  <a:close/>
                </a:path>
              </a:pathLst>
            </a:custGeom>
            <a:solidFill>
              <a:srgbClr val="374957"/>
            </a:solid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
          <p:nvSpPr>
            <p:cNvPr id="801" name="Google Shape;801;p55"/>
            <p:cNvSpPr/>
            <p:nvPr/>
          </p:nvSpPr>
          <p:spPr>
            <a:xfrm>
              <a:off x="3420326" y="2170922"/>
              <a:ext cx="200461" cy="302934"/>
            </a:xfrm>
            <a:custGeom>
              <a:avLst/>
              <a:gdLst/>
              <a:ahLst/>
              <a:cxnLst/>
              <a:rect l="l" t="t" r="r" b="b"/>
              <a:pathLst>
                <a:path w="9206" h="13912" extrusionOk="0">
                  <a:moveTo>
                    <a:pt x="24" y="1"/>
                  </a:moveTo>
                  <a:lnTo>
                    <a:pt x="1447" y="2583"/>
                  </a:lnTo>
                  <a:lnTo>
                    <a:pt x="1" y="5246"/>
                  </a:lnTo>
                  <a:cubicBezTo>
                    <a:pt x="2893" y="5602"/>
                    <a:pt x="4488" y="8815"/>
                    <a:pt x="3008" y="11329"/>
                  </a:cubicBezTo>
                  <a:lnTo>
                    <a:pt x="4557" y="13854"/>
                  </a:lnTo>
                  <a:lnTo>
                    <a:pt x="7564" y="13911"/>
                  </a:lnTo>
                  <a:cubicBezTo>
                    <a:pt x="9171" y="11122"/>
                    <a:pt x="9206" y="7691"/>
                    <a:pt x="7679" y="4856"/>
                  </a:cubicBezTo>
                  <a:cubicBezTo>
                    <a:pt x="6141" y="2021"/>
                    <a:pt x="3237" y="184"/>
                    <a:pt x="24" y="1"/>
                  </a:cubicBez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2" name="Google Shape;802;p55"/>
            <p:cNvSpPr/>
            <p:nvPr/>
          </p:nvSpPr>
          <p:spPr>
            <a:xfrm>
              <a:off x="3233645" y="2417594"/>
              <a:ext cx="344393" cy="157825"/>
            </a:xfrm>
            <a:custGeom>
              <a:avLst/>
              <a:gdLst/>
              <a:ahLst/>
              <a:cxnLst/>
              <a:rect l="l" t="t" r="r" b="b"/>
              <a:pathLst>
                <a:path w="15816" h="7248" extrusionOk="0">
                  <a:moveTo>
                    <a:pt x="4557" y="1"/>
                  </a:moveTo>
                  <a:lnTo>
                    <a:pt x="1515" y="81"/>
                  </a:lnTo>
                  <a:lnTo>
                    <a:pt x="0" y="2583"/>
                  </a:lnTo>
                  <a:cubicBezTo>
                    <a:pt x="1607" y="5372"/>
                    <a:pt x="4545" y="7140"/>
                    <a:pt x="7770" y="7243"/>
                  </a:cubicBezTo>
                  <a:cubicBezTo>
                    <a:pt x="7870" y="7246"/>
                    <a:pt x="7970" y="7248"/>
                    <a:pt x="8070" y="7248"/>
                  </a:cubicBezTo>
                  <a:cubicBezTo>
                    <a:pt x="11183" y="7248"/>
                    <a:pt x="14092" y="5691"/>
                    <a:pt x="15816" y="3088"/>
                  </a:cubicBezTo>
                  <a:lnTo>
                    <a:pt x="12832" y="3019"/>
                  </a:lnTo>
                  <a:lnTo>
                    <a:pt x="11260" y="471"/>
                  </a:lnTo>
                  <a:cubicBezTo>
                    <a:pt x="10437" y="1506"/>
                    <a:pt x="9252" y="2011"/>
                    <a:pt x="8072" y="2011"/>
                  </a:cubicBezTo>
                  <a:cubicBezTo>
                    <a:pt x="6699" y="2011"/>
                    <a:pt x="5334" y="1328"/>
                    <a:pt x="4557"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03" name="Google Shape;803;p55"/>
          <p:cNvGrpSpPr/>
          <p:nvPr/>
        </p:nvGrpSpPr>
        <p:grpSpPr>
          <a:xfrm>
            <a:off x="3792833" y="2434482"/>
            <a:ext cx="520730" cy="498567"/>
            <a:chOff x="3179914" y="2889488"/>
            <a:chExt cx="422876" cy="404911"/>
          </a:xfrm>
        </p:grpSpPr>
        <p:sp>
          <p:nvSpPr>
            <p:cNvPr id="804" name="Google Shape;804;p55"/>
            <p:cNvSpPr/>
            <p:nvPr/>
          </p:nvSpPr>
          <p:spPr>
            <a:xfrm>
              <a:off x="3402328" y="2889749"/>
              <a:ext cx="163726" cy="157477"/>
            </a:xfrm>
            <a:custGeom>
              <a:avLst/>
              <a:gdLst/>
              <a:ahLst/>
              <a:cxnLst/>
              <a:rect l="l" t="t" r="r" b="b"/>
              <a:pathLst>
                <a:path w="7519" h="7232" extrusionOk="0">
                  <a:moveTo>
                    <a:pt x="24" y="0"/>
                  </a:moveTo>
                  <a:lnTo>
                    <a:pt x="1447" y="2583"/>
                  </a:lnTo>
                  <a:lnTo>
                    <a:pt x="1" y="5257"/>
                  </a:lnTo>
                  <a:cubicBezTo>
                    <a:pt x="1252" y="5418"/>
                    <a:pt x="2365" y="6141"/>
                    <a:pt x="2996" y="7231"/>
                  </a:cubicBezTo>
                  <a:lnTo>
                    <a:pt x="5958" y="7151"/>
                  </a:lnTo>
                  <a:lnTo>
                    <a:pt x="7518" y="4580"/>
                  </a:lnTo>
                  <a:cubicBezTo>
                    <a:pt x="5946" y="1894"/>
                    <a:pt x="3134" y="184"/>
                    <a:pt x="2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5" name="Google Shape;805;p55"/>
            <p:cNvSpPr/>
            <p:nvPr/>
          </p:nvSpPr>
          <p:spPr>
            <a:xfrm>
              <a:off x="3467807" y="3000956"/>
              <a:ext cx="134983" cy="191707"/>
            </a:xfrm>
            <a:custGeom>
              <a:avLst/>
              <a:gdLst/>
              <a:ahLst/>
              <a:cxnLst/>
              <a:rect l="l" t="t" r="r" b="b"/>
              <a:pathLst>
                <a:path w="6199" h="8804" extrusionOk="0">
                  <a:moveTo>
                    <a:pt x="4798" y="1"/>
                  </a:moveTo>
                  <a:lnTo>
                    <a:pt x="3249" y="2549"/>
                  </a:lnTo>
                  <a:lnTo>
                    <a:pt x="242" y="2629"/>
                  </a:lnTo>
                  <a:cubicBezTo>
                    <a:pt x="724" y="3800"/>
                    <a:pt x="644" y="5131"/>
                    <a:pt x="1" y="6221"/>
                  </a:cubicBezTo>
                  <a:lnTo>
                    <a:pt x="1550" y="8746"/>
                  </a:lnTo>
                  <a:lnTo>
                    <a:pt x="4557" y="8804"/>
                  </a:lnTo>
                  <a:cubicBezTo>
                    <a:pt x="6107" y="6095"/>
                    <a:pt x="6199" y="2790"/>
                    <a:pt x="4798"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6" name="Google Shape;806;p55"/>
            <p:cNvSpPr/>
            <p:nvPr/>
          </p:nvSpPr>
          <p:spPr>
            <a:xfrm>
              <a:off x="3222637" y="2889488"/>
              <a:ext cx="198457" cy="149224"/>
            </a:xfrm>
            <a:custGeom>
              <a:avLst/>
              <a:gdLst/>
              <a:ahLst/>
              <a:cxnLst/>
              <a:rect l="l" t="t" r="r" b="b"/>
              <a:pathLst>
                <a:path w="9114" h="6853" extrusionOk="0">
                  <a:moveTo>
                    <a:pt x="7690" y="1"/>
                  </a:moveTo>
                  <a:cubicBezTo>
                    <a:pt x="4592" y="24"/>
                    <a:pt x="1711" y="1585"/>
                    <a:pt x="1" y="4156"/>
                  </a:cubicBezTo>
                  <a:lnTo>
                    <a:pt x="2904" y="4225"/>
                  </a:lnTo>
                  <a:lnTo>
                    <a:pt x="4511" y="6853"/>
                  </a:lnTo>
                  <a:cubicBezTo>
                    <a:pt x="5257" y="5854"/>
                    <a:pt x="6428" y="5258"/>
                    <a:pt x="7679" y="5235"/>
                  </a:cubicBezTo>
                  <a:lnTo>
                    <a:pt x="9114" y="2606"/>
                  </a:lnTo>
                  <a:lnTo>
                    <a:pt x="7690" y="1"/>
                  </a:ln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7" name="Google Shape;807;p55"/>
            <p:cNvSpPr/>
            <p:nvPr/>
          </p:nvSpPr>
          <p:spPr>
            <a:xfrm>
              <a:off x="3179914" y="2991462"/>
              <a:ext cx="133960" cy="190205"/>
            </a:xfrm>
            <a:custGeom>
              <a:avLst/>
              <a:gdLst/>
              <a:ahLst/>
              <a:cxnLst/>
              <a:rect l="l" t="t" r="r" b="b"/>
              <a:pathLst>
                <a:path w="6152" h="8735" extrusionOk="0">
                  <a:moveTo>
                    <a:pt x="1641" y="1"/>
                  </a:moveTo>
                  <a:cubicBezTo>
                    <a:pt x="103" y="2686"/>
                    <a:pt x="0" y="5957"/>
                    <a:pt x="1366" y="8735"/>
                  </a:cubicBezTo>
                  <a:lnTo>
                    <a:pt x="2869" y="6244"/>
                  </a:lnTo>
                  <a:lnTo>
                    <a:pt x="5957" y="6164"/>
                  </a:lnTo>
                  <a:cubicBezTo>
                    <a:pt x="5486" y="5016"/>
                    <a:pt x="5555" y="3731"/>
                    <a:pt x="6152" y="2640"/>
                  </a:cubicBezTo>
                  <a:lnTo>
                    <a:pt x="4568" y="58"/>
                  </a:lnTo>
                  <a:lnTo>
                    <a:pt x="1641" y="1"/>
                  </a:ln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8" name="Google Shape;808;p55"/>
            <p:cNvSpPr/>
            <p:nvPr/>
          </p:nvSpPr>
          <p:spPr>
            <a:xfrm>
              <a:off x="3215887" y="3136661"/>
              <a:ext cx="162725" cy="157477"/>
            </a:xfrm>
            <a:custGeom>
              <a:avLst/>
              <a:gdLst/>
              <a:ahLst/>
              <a:cxnLst/>
              <a:rect l="l" t="t" r="r" b="b"/>
              <a:pathLst>
                <a:path w="7473" h="7232" extrusionOk="0">
                  <a:moveTo>
                    <a:pt x="4546" y="1"/>
                  </a:moveTo>
                  <a:lnTo>
                    <a:pt x="1516" y="81"/>
                  </a:lnTo>
                  <a:lnTo>
                    <a:pt x="1" y="2583"/>
                  </a:lnTo>
                  <a:cubicBezTo>
                    <a:pt x="1550" y="5280"/>
                    <a:pt x="4339" y="7025"/>
                    <a:pt x="7438" y="7232"/>
                  </a:cubicBezTo>
                  <a:lnTo>
                    <a:pt x="6026" y="4649"/>
                  </a:lnTo>
                  <a:lnTo>
                    <a:pt x="7472" y="1964"/>
                  </a:lnTo>
                  <a:cubicBezTo>
                    <a:pt x="6256" y="1791"/>
                    <a:pt x="5177" y="1068"/>
                    <a:pt x="454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9" name="Google Shape;809;p55"/>
            <p:cNvSpPr/>
            <p:nvPr/>
          </p:nvSpPr>
          <p:spPr>
            <a:xfrm>
              <a:off x="3359605" y="3146677"/>
              <a:ext cx="200439" cy="147722"/>
            </a:xfrm>
            <a:custGeom>
              <a:avLst/>
              <a:gdLst/>
              <a:ahLst/>
              <a:cxnLst/>
              <a:rect l="l" t="t" r="r" b="b"/>
              <a:pathLst>
                <a:path w="9205" h="6784" extrusionOk="0">
                  <a:moveTo>
                    <a:pt x="4649" y="0"/>
                  </a:moveTo>
                  <a:cubicBezTo>
                    <a:pt x="3880" y="976"/>
                    <a:pt x="2697" y="1549"/>
                    <a:pt x="1446" y="1549"/>
                  </a:cubicBezTo>
                  <a:lnTo>
                    <a:pt x="1435" y="1549"/>
                  </a:lnTo>
                  <a:lnTo>
                    <a:pt x="0" y="4189"/>
                  </a:lnTo>
                  <a:lnTo>
                    <a:pt x="1435" y="6783"/>
                  </a:lnTo>
                  <a:lnTo>
                    <a:pt x="1446" y="6783"/>
                  </a:lnTo>
                  <a:cubicBezTo>
                    <a:pt x="1458" y="6783"/>
                    <a:pt x="1469" y="6783"/>
                    <a:pt x="1481" y="6783"/>
                  </a:cubicBezTo>
                  <a:cubicBezTo>
                    <a:pt x="4589" y="6783"/>
                    <a:pt x="7490" y="5224"/>
                    <a:pt x="9205" y="2628"/>
                  </a:cubicBezTo>
                  <a:lnTo>
                    <a:pt x="6221" y="2559"/>
                  </a:lnTo>
                  <a:lnTo>
                    <a:pt x="4649"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10" name="Google Shape;810;p55"/>
          <p:cNvGrpSpPr/>
          <p:nvPr/>
        </p:nvGrpSpPr>
        <p:grpSpPr>
          <a:xfrm>
            <a:off x="4421513" y="2434442"/>
            <a:ext cx="516145" cy="498648"/>
            <a:chOff x="3729467" y="2889422"/>
            <a:chExt cx="419153" cy="404977"/>
          </a:xfrm>
        </p:grpSpPr>
        <p:sp>
          <p:nvSpPr>
            <p:cNvPr id="811" name="Google Shape;811;p55"/>
            <p:cNvSpPr/>
            <p:nvPr/>
          </p:nvSpPr>
          <p:spPr>
            <a:xfrm>
              <a:off x="4014137" y="2974913"/>
              <a:ext cx="134482" cy="178707"/>
            </a:xfrm>
            <a:custGeom>
              <a:avLst/>
              <a:gdLst/>
              <a:ahLst/>
              <a:cxnLst/>
              <a:rect l="l" t="t" r="r" b="b"/>
              <a:pathLst>
                <a:path w="6176" h="8207" extrusionOk="0">
                  <a:moveTo>
                    <a:pt x="4121" y="0"/>
                  </a:moveTo>
                  <a:lnTo>
                    <a:pt x="2973" y="2732"/>
                  </a:lnTo>
                  <a:lnTo>
                    <a:pt x="0" y="3260"/>
                  </a:lnTo>
                  <a:cubicBezTo>
                    <a:pt x="391" y="3891"/>
                    <a:pt x="586" y="4625"/>
                    <a:pt x="586" y="5372"/>
                  </a:cubicBezTo>
                  <a:cubicBezTo>
                    <a:pt x="586" y="5658"/>
                    <a:pt x="563" y="5945"/>
                    <a:pt x="494" y="6232"/>
                  </a:cubicBezTo>
                  <a:lnTo>
                    <a:pt x="2743" y="8206"/>
                  </a:lnTo>
                  <a:lnTo>
                    <a:pt x="5613" y="7392"/>
                  </a:lnTo>
                  <a:cubicBezTo>
                    <a:pt x="6175" y="4832"/>
                    <a:pt x="5636" y="2146"/>
                    <a:pt x="412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2" name="Google Shape;812;p55"/>
            <p:cNvSpPr/>
            <p:nvPr/>
          </p:nvSpPr>
          <p:spPr>
            <a:xfrm>
              <a:off x="3741225" y="3095375"/>
              <a:ext cx="148963" cy="173460"/>
            </a:xfrm>
            <a:custGeom>
              <a:avLst/>
              <a:gdLst/>
              <a:ahLst/>
              <a:cxnLst/>
              <a:rect l="l" t="t" r="r" b="b"/>
              <a:pathLst>
                <a:path w="6841" h="7966" extrusionOk="0">
                  <a:moveTo>
                    <a:pt x="2215" y="0"/>
                  </a:moveTo>
                  <a:lnTo>
                    <a:pt x="0" y="1963"/>
                  </a:lnTo>
                  <a:cubicBezTo>
                    <a:pt x="597" y="4511"/>
                    <a:pt x="2250" y="6691"/>
                    <a:pt x="4534" y="7965"/>
                  </a:cubicBezTo>
                  <a:lnTo>
                    <a:pt x="4373" y="5027"/>
                  </a:lnTo>
                  <a:lnTo>
                    <a:pt x="6841" y="3248"/>
                  </a:lnTo>
                  <a:cubicBezTo>
                    <a:pt x="5980" y="2686"/>
                    <a:pt x="5360" y="1814"/>
                    <a:pt x="5108" y="804"/>
                  </a:cubicBezTo>
                  <a:lnTo>
                    <a:pt x="221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3" name="Google Shape;813;p55"/>
            <p:cNvSpPr/>
            <p:nvPr/>
          </p:nvSpPr>
          <p:spPr>
            <a:xfrm>
              <a:off x="3949660" y="2889684"/>
              <a:ext cx="146219" cy="145980"/>
            </a:xfrm>
            <a:custGeom>
              <a:avLst/>
              <a:gdLst/>
              <a:ahLst/>
              <a:cxnLst/>
              <a:rect l="l" t="t" r="r" b="b"/>
              <a:pathLst>
                <a:path w="6715" h="6704" extrusionOk="0">
                  <a:moveTo>
                    <a:pt x="12" y="0"/>
                  </a:moveTo>
                  <a:lnTo>
                    <a:pt x="1435" y="2583"/>
                  </a:lnTo>
                  <a:lnTo>
                    <a:pt x="0" y="5257"/>
                  </a:lnTo>
                  <a:cubicBezTo>
                    <a:pt x="1022" y="5383"/>
                    <a:pt x="1963" y="5900"/>
                    <a:pt x="2629" y="6703"/>
                  </a:cubicBezTo>
                  <a:lnTo>
                    <a:pt x="5567" y="6187"/>
                  </a:lnTo>
                  <a:lnTo>
                    <a:pt x="6714" y="3432"/>
                  </a:lnTo>
                  <a:cubicBezTo>
                    <a:pt x="5062" y="1401"/>
                    <a:pt x="2629" y="150"/>
                    <a:pt x="1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4" name="Google Shape;814;p55"/>
            <p:cNvSpPr/>
            <p:nvPr/>
          </p:nvSpPr>
          <p:spPr>
            <a:xfrm>
              <a:off x="3847947" y="3172089"/>
              <a:ext cx="167210" cy="122310"/>
            </a:xfrm>
            <a:custGeom>
              <a:avLst/>
              <a:gdLst/>
              <a:ahLst/>
              <a:cxnLst/>
              <a:rect l="l" t="t" r="r" b="b"/>
              <a:pathLst>
                <a:path w="7679" h="5617" extrusionOk="0">
                  <a:moveTo>
                    <a:pt x="2433" y="1"/>
                  </a:moveTo>
                  <a:lnTo>
                    <a:pt x="0" y="1757"/>
                  </a:lnTo>
                  <a:lnTo>
                    <a:pt x="149" y="4718"/>
                  </a:lnTo>
                  <a:cubicBezTo>
                    <a:pt x="1415" y="5317"/>
                    <a:pt x="2781" y="5616"/>
                    <a:pt x="4148" y="5616"/>
                  </a:cubicBezTo>
                  <a:cubicBezTo>
                    <a:pt x="5347" y="5616"/>
                    <a:pt x="6546" y="5386"/>
                    <a:pt x="7678" y="4924"/>
                  </a:cubicBezTo>
                  <a:lnTo>
                    <a:pt x="5280" y="3203"/>
                  </a:lnTo>
                  <a:lnTo>
                    <a:pt x="5417" y="173"/>
                  </a:lnTo>
                  <a:lnTo>
                    <a:pt x="5417" y="173"/>
                  </a:lnTo>
                  <a:cubicBezTo>
                    <a:pt x="5016" y="311"/>
                    <a:pt x="4591" y="379"/>
                    <a:pt x="4155" y="379"/>
                  </a:cubicBezTo>
                  <a:cubicBezTo>
                    <a:pt x="3558" y="379"/>
                    <a:pt x="2973" y="253"/>
                    <a:pt x="2433" y="1"/>
                  </a:cubicBez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5" name="Google Shape;815;p55"/>
            <p:cNvSpPr/>
            <p:nvPr/>
          </p:nvSpPr>
          <p:spPr>
            <a:xfrm>
              <a:off x="3974658" y="3122616"/>
              <a:ext cx="158457" cy="151206"/>
            </a:xfrm>
            <a:custGeom>
              <a:avLst/>
              <a:gdLst/>
              <a:ahLst/>
              <a:cxnLst/>
              <a:rect l="l" t="t" r="r" b="b"/>
              <a:pathLst>
                <a:path w="7277" h="6944" extrusionOk="0">
                  <a:moveTo>
                    <a:pt x="2158" y="0"/>
                  </a:moveTo>
                  <a:cubicBezTo>
                    <a:pt x="1790" y="964"/>
                    <a:pt x="1079" y="1768"/>
                    <a:pt x="149" y="2227"/>
                  </a:cubicBezTo>
                  <a:lnTo>
                    <a:pt x="0" y="5222"/>
                  </a:lnTo>
                  <a:lnTo>
                    <a:pt x="2422" y="6944"/>
                  </a:lnTo>
                  <a:cubicBezTo>
                    <a:pt x="4775" y="5785"/>
                    <a:pt x="6542" y="3696"/>
                    <a:pt x="7277" y="1171"/>
                  </a:cubicBezTo>
                  <a:lnTo>
                    <a:pt x="7277" y="1171"/>
                  </a:lnTo>
                  <a:lnTo>
                    <a:pt x="4430" y="1986"/>
                  </a:lnTo>
                  <a:lnTo>
                    <a:pt x="2158" y="0"/>
                  </a:ln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6" name="Google Shape;816;p55"/>
            <p:cNvSpPr/>
            <p:nvPr/>
          </p:nvSpPr>
          <p:spPr>
            <a:xfrm>
              <a:off x="3729467" y="2966660"/>
              <a:ext cx="138990" cy="158718"/>
            </a:xfrm>
            <a:custGeom>
              <a:avLst/>
              <a:gdLst/>
              <a:ahLst/>
              <a:cxnLst/>
              <a:rect l="l" t="t" r="r" b="b"/>
              <a:pathLst>
                <a:path w="6383" h="7289" extrusionOk="0">
                  <a:moveTo>
                    <a:pt x="2296" y="0"/>
                  </a:moveTo>
                  <a:cubicBezTo>
                    <a:pt x="678" y="2055"/>
                    <a:pt x="1" y="4706"/>
                    <a:pt x="425" y="7288"/>
                  </a:cubicBezTo>
                  <a:lnTo>
                    <a:pt x="2618" y="5337"/>
                  </a:lnTo>
                  <a:lnTo>
                    <a:pt x="5556" y="6152"/>
                  </a:lnTo>
                  <a:cubicBezTo>
                    <a:pt x="5544" y="6026"/>
                    <a:pt x="5533" y="5888"/>
                    <a:pt x="5533" y="5751"/>
                  </a:cubicBezTo>
                  <a:cubicBezTo>
                    <a:pt x="5533" y="4855"/>
                    <a:pt x="5831" y="3983"/>
                    <a:pt x="6382" y="3271"/>
                  </a:cubicBezTo>
                  <a:lnTo>
                    <a:pt x="5211" y="505"/>
                  </a:lnTo>
                  <a:lnTo>
                    <a:pt x="2296"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7" name="Google Shape;817;p55"/>
            <p:cNvSpPr/>
            <p:nvPr/>
          </p:nvSpPr>
          <p:spPr>
            <a:xfrm>
              <a:off x="3787716" y="2889422"/>
              <a:ext cx="180449" cy="139229"/>
            </a:xfrm>
            <a:custGeom>
              <a:avLst/>
              <a:gdLst/>
              <a:ahLst/>
              <a:cxnLst/>
              <a:rect l="l" t="t" r="r" b="b"/>
              <a:pathLst>
                <a:path w="8287" h="6394" extrusionOk="0">
                  <a:moveTo>
                    <a:pt x="6863" y="1"/>
                  </a:moveTo>
                  <a:cubicBezTo>
                    <a:pt x="4235" y="12"/>
                    <a:pt x="1756" y="1137"/>
                    <a:pt x="0" y="3088"/>
                  </a:cubicBezTo>
                  <a:lnTo>
                    <a:pt x="2904" y="3593"/>
                  </a:lnTo>
                  <a:lnTo>
                    <a:pt x="4086" y="6394"/>
                  </a:lnTo>
                  <a:cubicBezTo>
                    <a:pt x="4820" y="5671"/>
                    <a:pt x="5819" y="5258"/>
                    <a:pt x="6852" y="5235"/>
                  </a:cubicBezTo>
                  <a:lnTo>
                    <a:pt x="8287" y="2606"/>
                  </a:lnTo>
                  <a:lnTo>
                    <a:pt x="6863"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818" name="Google Shape;818;p55"/>
          <p:cNvSpPr/>
          <p:nvPr/>
        </p:nvSpPr>
        <p:spPr>
          <a:xfrm>
            <a:off x="7439738" y="1681437"/>
            <a:ext cx="185410" cy="94006"/>
          </a:xfrm>
          <a:custGeom>
            <a:avLst/>
            <a:gdLst/>
            <a:ahLst/>
            <a:cxnLst/>
            <a:rect l="l" t="t" r="r" b="b"/>
            <a:pathLst>
              <a:path w="3045" h="1544" extrusionOk="0">
                <a:moveTo>
                  <a:pt x="1645" y="0"/>
                </a:moveTo>
                <a:lnTo>
                  <a:pt x="2143" y="505"/>
                </a:lnTo>
                <a:lnTo>
                  <a:pt x="0" y="505"/>
                </a:lnTo>
                <a:lnTo>
                  <a:pt x="0" y="1046"/>
                </a:lnTo>
                <a:lnTo>
                  <a:pt x="2143" y="1046"/>
                </a:lnTo>
                <a:lnTo>
                  <a:pt x="1645" y="1544"/>
                </a:lnTo>
                <a:lnTo>
                  <a:pt x="2272" y="1544"/>
                </a:lnTo>
                <a:lnTo>
                  <a:pt x="3044" y="772"/>
                </a:lnTo>
                <a:lnTo>
                  <a:pt x="2272"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9" name="Google Shape;819;p55"/>
          <p:cNvSpPr/>
          <p:nvPr/>
        </p:nvSpPr>
        <p:spPr>
          <a:xfrm>
            <a:off x="7139193" y="1663840"/>
            <a:ext cx="171771" cy="129198"/>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0" name="Google Shape;820;p55"/>
          <p:cNvSpPr/>
          <p:nvPr/>
        </p:nvSpPr>
        <p:spPr>
          <a:xfrm>
            <a:off x="7761482" y="1670294"/>
            <a:ext cx="167813" cy="116777"/>
          </a:xfrm>
          <a:custGeom>
            <a:avLst/>
            <a:gdLst/>
            <a:ahLst/>
            <a:cxnLst/>
            <a:rect l="l" t="t" r="r" b="b"/>
            <a:pathLst>
              <a:path w="2756" h="1918" extrusionOk="0">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1" name="Google Shape;821;p55"/>
          <p:cNvSpPr/>
          <p:nvPr/>
        </p:nvSpPr>
        <p:spPr>
          <a:xfrm>
            <a:off x="8056187" y="1663840"/>
            <a:ext cx="163855" cy="129198"/>
          </a:xfrm>
          <a:custGeom>
            <a:avLst/>
            <a:gdLst/>
            <a:ahLst/>
            <a:cxnLst/>
            <a:rect l="l" t="t" r="r" b="b"/>
            <a:pathLst>
              <a:path w="2691" h="2122" extrusionOk="0">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822" name="Google Shape;822;p55"/>
          <p:cNvGrpSpPr/>
          <p:nvPr/>
        </p:nvGrpSpPr>
        <p:grpSpPr>
          <a:xfrm>
            <a:off x="7141841" y="1881327"/>
            <a:ext cx="166473" cy="141497"/>
            <a:chOff x="4660325" y="1866850"/>
            <a:chExt cx="68350" cy="58100"/>
          </a:xfrm>
        </p:grpSpPr>
        <p:sp>
          <p:nvSpPr>
            <p:cNvPr id="823" name="Google Shape;823;p55"/>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4" name="Google Shape;824;p55"/>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25" name="Google Shape;825;p55"/>
          <p:cNvGrpSpPr/>
          <p:nvPr/>
        </p:nvGrpSpPr>
        <p:grpSpPr>
          <a:xfrm>
            <a:off x="7451186" y="1907051"/>
            <a:ext cx="162515" cy="90049"/>
            <a:chOff x="4791775" y="1877500"/>
            <a:chExt cx="66725" cy="36975"/>
          </a:xfrm>
        </p:grpSpPr>
        <p:sp>
          <p:nvSpPr>
            <p:cNvPr id="826" name="Google Shape;826;p55"/>
            <p:cNvSpPr/>
            <p:nvPr/>
          </p:nvSpPr>
          <p:spPr>
            <a:xfrm>
              <a:off x="4791775" y="1877500"/>
              <a:ext cx="36075" cy="36975"/>
            </a:xfrm>
            <a:custGeom>
              <a:avLst/>
              <a:gdLst/>
              <a:ahLst/>
              <a:cxnLst/>
              <a:rect l="l" t="t" r="r" b="b"/>
              <a:pathLst>
                <a:path w="1443" h="1479" extrusionOk="0">
                  <a:moveTo>
                    <a:pt x="0" y="0"/>
                  </a:moveTo>
                  <a:lnTo>
                    <a:pt x="743" y="736"/>
                  </a:lnTo>
                  <a:lnTo>
                    <a:pt x="0" y="1479"/>
                  </a:lnTo>
                  <a:lnTo>
                    <a:pt x="700" y="1479"/>
                  </a:lnTo>
                  <a:lnTo>
                    <a:pt x="1442" y="736"/>
                  </a:lnTo>
                  <a:lnTo>
                    <a:pt x="70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7" name="Google Shape;827;p55"/>
            <p:cNvSpPr/>
            <p:nvPr/>
          </p:nvSpPr>
          <p:spPr>
            <a:xfrm>
              <a:off x="4822425" y="1877500"/>
              <a:ext cx="36075" cy="36975"/>
            </a:xfrm>
            <a:custGeom>
              <a:avLst/>
              <a:gdLst/>
              <a:ahLst/>
              <a:cxnLst/>
              <a:rect l="l" t="t" r="r" b="b"/>
              <a:pathLst>
                <a:path w="1443" h="1479" extrusionOk="0">
                  <a:moveTo>
                    <a:pt x="0" y="0"/>
                  </a:moveTo>
                  <a:lnTo>
                    <a:pt x="743" y="736"/>
                  </a:lnTo>
                  <a:lnTo>
                    <a:pt x="0" y="1479"/>
                  </a:lnTo>
                  <a:lnTo>
                    <a:pt x="700" y="1479"/>
                  </a:lnTo>
                  <a:lnTo>
                    <a:pt x="1443" y="736"/>
                  </a:lnTo>
                  <a:lnTo>
                    <a:pt x="70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28" name="Google Shape;828;p55"/>
          <p:cNvGrpSpPr/>
          <p:nvPr/>
        </p:nvGrpSpPr>
        <p:grpSpPr>
          <a:xfrm>
            <a:off x="7772899" y="1907051"/>
            <a:ext cx="144979" cy="90049"/>
            <a:chOff x="4923925" y="1877500"/>
            <a:chExt cx="59525" cy="36975"/>
          </a:xfrm>
        </p:grpSpPr>
        <p:sp>
          <p:nvSpPr>
            <p:cNvPr id="829" name="Google Shape;829;p55"/>
            <p:cNvSpPr/>
            <p:nvPr/>
          </p:nvSpPr>
          <p:spPr>
            <a:xfrm>
              <a:off x="4923925" y="1877500"/>
              <a:ext cx="28875" cy="36975"/>
            </a:xfrm>
            <a:custGeom>
              <a:avLst/>
              <a:gdLst/>
              <a:ahLst/>
              <a:cxnLst/>
              <a:rect l="l" t="t" r="r" b="b"/>
              <a:pathLst>
                <a:path w="1155" h="1479" extrusionOk="0">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0" name="Google Shape;830;p55"/>
            <p:cNvSpPr/>
            <p:nvPr/>
          </p:nvSpPr>
          <p:spPr>
            <a:xfrm>
              <a:off x="4954575" y="1877500"/>
              <a:ext cx="28875" cy="36975"/>
            </a:xfrm>
            <a:custGeom>
              <a:avLst/>
              <a:gdLst/>
              <a:ahLst/>
              <a:cxnLst/>
              <a:rect l="l" t="t" r="r" b="b"/>
              <a:pathLst>
                <a:path w="1155" h="1479" extrusionOk="0">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31" name="Google Shape;831;p55"/>
          <p:cNvGrpSpPr/>
          <p:nvPr/>
        </p:nvGrpSpPr>
        <p:grpSpPr>
          <a:xfrm>
            <a:off x="8067390" y="1889242"/>
            <a:ext cx="141447" cy="125667"/>
            <a:chOff x="5058450" y="1870100"/>
            <a:chExt cx="58075" cy="51600"/>
          </a:xfrm>
        </p:grpSpPr>
        <p:sp>
          <p:nvSpPr>
            <p:cNvPr id="832" name="Google Shape;832;p55"/>
            <p:cNvSpPr/>
            <p:nvPr/>
          </p:nvSpPr>
          <p:spPr>
            <a:xfrm>
              <a:off x="5058450" y="1870100"/>
              <a:ext cx="25800" cy="51600"/>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3" name="Google Shape;833;p55"/>
            <p:cNvSpPr/>
            <p:nvPr/>
          </p:nvSpPr>
          <p:spPr>
            <a:xfrm>
              <a:off x="5090725" y="1870100"/>
              <a:ext cx="25800" cy="51600"/>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34" name="Google Shape;834;p55"/>
          <p:cNvGrpSpPr/>
          <p:nvPr/>
        </p:nvGrpSpPr>
        <p:grpSpPr>
          <a:xfrm>
            <a:off x="7481905" y="2311650"/>
            <a:ext cx="101077" cy="107645"/>
            <a:chOff x="4811425" y="2065025"/>
            <a:chExt cx="41500" cy="44200"/>
          </a:xfrm>
        </p:grpSpPr>
        <p:sp>
          <p:nvSpPr>
            <p:cNvPr id="835" name="Google Shape;835;p55"/>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6" name="Google Shape;836;p55"/>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37" name="Google Shape;837;p55"/>
          <p:cNvGrpSpPr/>
          <p:nvPr/>
        </p:nvGrpSpPr>
        <p:grpSpPr>
          <a:xfrm>
            <a:off x="7774342" y="2311863"/>
            <a:ext cx="120867" cy="107218"/>
            <a:chOff x="4929875" y="2065025"/>
            <a:chExt cx="49625" cy="44025"/>
          </a:xfrm>
        </p:grpSpPr>
        <p:sp>
          <p:nvSpPr>
            <p:cNvPr id="838" name="Google Shape;838;p55"/>
            <p:cNvSpPr/>
            <p:nvPr/>
          </p:nvSpPr>
          <p:spPr>
            <a:xfrm>
              <a:off x="4950075" y="2065025"/>
              <a:ext cx="29425" cy="44025"/>
            </a:xfrm>
            <a:custGeom>
              <a:avLst/>
              <a:gdLst/>
              <a:ahLst/>
              <a:cxnLst/>
              <a:rect l="l" t="t" r="r" b="b"/>
              <a:pathLst>
                <a:path w="1177" h="1761" extrusionOk="0">
                  <a:moveTo>
                    <a:pt x="1" y="0"/>
                  </a:moveTo>
                  <a:lnTo>
                    <a:pt x="729" y="880"/>
                  </a:lnTo>
                  <a:lnTo>
                    <a:pt x="1" y="1760"/>
                  </a:lnTo>
                  <a:lnTo>
                    <a:pt x="1176" y="880"/>
                  </a:lnTo>
                  <a:lnTo>
                    <a:pt x="1"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9" name="Google Shape;839;p55"/>
            <p:cNvSpPr/>
            <p:nvPr/>
          </p:nvSpPr>
          <p:spPr>
            <a:xfrm>
              <a:off x="4929875" y="2065025"/>
              <a:ext cx="29425" cy="44025"/>
            </a:xfrm>
            <a:custGeom>
              <a:avLst/>
              <a:gdLst/>
              <a:ahLst/>
              <a:cxnLst/>
              <a:rect l="l" t="t" r="r" b="b"/>
              <a:pathLst>
                <a:path w="1177" h="1761" extrusionOk="0">
                  <a:moveTo>
                    <a:pt x="1" y="0"/>
                  </a:moveTo>
                  <a:lnTo>
                    <a:pt x="736" y="880"/>
                  </a:lnTo>
                  <a:lnTo>
                    <a:pt x="1" y="1760"/>
                  </a:lnTo>
                  <a:lnTo>
                    <a:pt x="1" y="1760"/>
                  </a:lnTo>
                  <a:lnTo>
                    <a:pt x="1176" y="880"/>
                  </a:lnTo>
                  <a:lnTo>
                    <a:pt x="1"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40" name="Google Shape;840;p55"/>
          <p:cNvGrpSpPr/>
          <p:nvPr/>
        </p:nvGrpSpPr>
        <p:grpSpPr>
          <a:xfrm>
            <a:off x="8103011" y="2314877"/>
            <a:ext cx="70206" cy="101191"/>
            <a:chOff x="5083925" y="2066350"/>
            <a:chExt cx="28825" cy="41550"/>
          </a:xfrm>
        </p:grpSpPr>
        <p:sp>
          <p:nvSpPr>
            <p:cNvPr id="841" name="Google Shape;841;p55"/>
            <p:cNvSpPr/>
            <p:nvPr/>
          </p:nvSpPr>
          <p:spPr>
            <a:xfrm>
              <a:off x="5084050" y="2066350"/>
              <a:ext cx="28700" cy="41550"/>
            </a:xfrm>
            <a:custGeom>
              <a:avLst/>
              <a:gdLst/>
              <a:ahLst/>
              <a:cxnLst/>
              <a:rect l="l" t="t" r="r" b="b"/>
              <a:pathLst>
                <a:path w="1148" h="1662" extrusionOk="0">
                  <a:moveTo>
                    <a:pt x="52" y="1"/>
                  </a:moveTo>
                  <a:cubicBezTo>
                    <a:pt x="27" y="1"/>
                    <a:pt x="0" y="24"/>
                    <a:pt x="0" y="56"/>
                  </a:cubicBezTo>
                  <a:lnTo>
                    <a:pt x="0" y="200"/>
                  </a:lnTo>
                  <a:cubicBezTo>
                    <a:pt x="0" y="243"/>
                    <a:pt x="22" y="279"/>
                    <a:pt x="51" y="308"/>
                  </a:cubicBezTo>
                  <a:lnTo>
                    <a:pt x="700" y="791"/>
                  </a:lnTo>
                  <a:cubicBezTo>
                    <a:pt x="729" y="813"/>
                    <a:pt x="729" y="849"/>
                    <a:pt x="700" y="871"/>
                  </a:cubicBezTo>
                  <a:lnTo>
                    <a:pt x="51" y="1354"/>
                  </a:lnTo>
                  <a:cubicBezTo>
                    <a:pt x="22" y="1383"/>
                    <a:pt x="0" y="1419"/>
                    <a:pt x="0" y="1462"/>
                  </a:cubicBezTo>
                  <a:lnTo>
                    <a:pt x="0" y="1613"/>
                  </a:lnTo>
                  <a:cubicBezTo>
                    <a:pt x="0" y="1639"/>
                    <a:pt x="26" y="1661"/>
                    <a:pt x="51" y="1661"/>
                  </a:cubicBezTo>
                  <a:cubicBezTo>
                    <a:pt x="61" y="1661"/>
                    <a:pt x="71" y="1658"/>
                    <a:pt x="80" y="1649"/>
                  </a:cubicBezTo>
                  <a:lnTo>
                    <a:pt x="1111" y="878"/>
                  </a:lnTo>
                  <a:cubicBezTo>
                    <a:pt x="1147" y="856"/>
                    <a:pt x="1147" y="806"/>
                    <a:pt x="1111" y="784"/>
                  </a:cubicBezTo>
                  <a:lnTo>
                    <a:pt x="80" y="12"/>
                  </a:lnTo>
                  <a:cubicBezTo>
                    <a:pt x="72" y="4"/>
                    <a:pt x="62" y="1"/>
                    <a:pt x="5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2" name="Google Shape;842;p55"/>
            <p:cNvSpPr/>
            <p:nvPr/>
          </p:nvSpPr>
          <p:spPr>
            <a:xfrm>
              <a:off x="5083925" y="2081325"/>
              <a:ext cx="8800" cy="11600"/>
            </a:xfrm>
            <a:custGeom>
              <a:avLst/>
              <a:gdLst/>
              <a:ahLst/>
              <a:cxnLst/>
              <a:rect l="l" t="t" r="r" b="b"/>
              <a:pathLst>
                <a:path w="352" h="464" extrusionOk="0">
                  <a:moveTo>
                    <a:pt x="53" y="0"/>
                  </a:moveTo>
                  <a:cubicBezTo>
                    <a:pt x="25" y="0"/>
                    <a:pt x="0" y="24"/>
                    <a:pt x="5" y="55"/>
                  </a:cubicBezTo>
                  <a:lnTo>
                    <a:pt x="5" y="416"/>
                  </a:lnTo>
                  <a:cubicBezTo>
                    <a:pt x="5" y="442"/>
                    <a:pt x="31" y="464"/>
                    <a:pt x="56" y="464"/>
                  </a:cubicBezTo>
                  <a:cubicBezTo>
                    <a:pt x="66" y="464"/>
                    <a:pt x="76" y="460"/>
                    <a:pt x="85" y="452"/>
                  </a:cubicBezTo>
                  <a:lnTo>
                    <a:pt x="323" y="279"/>
                  </a:lnTo>
                  <a:cubicBezTo>
                    <a:pt x="352" y="257"/>
                    <a:pt x="352" y="207"/>
                    <a:pt x="323" y="185"/>
                  </a:cubicBezTo>
                  <a:lnTo>
                    <a:pt x="85" y="12"/>
                  </a:lnTo>
                  <a:cubicBezTo>
                    <a:pt x="75" y="4"/>
                    <a:pt x="63" y="0"/>
                    <a:pt x="5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43" name="Google Shape;843;p55"/>
          <p:cNvGrpSpPr/>
          <p:nvPr/>
        </p:nvGrpSpPr>
        <p:grpSpPr>
          <a:xfrm>
            <a:off x="7134565" y="2330524"/>
            <a:ext cx="181026" cy="69896"/>
            <a:chOff x="4659775" y="2072775"/>
            <a:chExt cx="74325" cy="28700"/>
          </a:xfrm>
        </p:grpSpPr>
        <p:sp>
          <p:nvSpPr>
            <p:cNvPr id="844" name="Google Shape;844;p55"/>
            <p:cNvSpPr/>
            <p:nvPr/>
          </p:nvSpPr>
          <p:spPr>
            <a:xfrm>
              <a:off x="4659775" y="2072775"/>
              <a:ext cx="38075" cy="28700"/>
            </a:xfrm>
            <a:custGeom>
              <a:avLst/>
              <a:gdLst/>
              <a:ahLst/>
              <a:cxnLst/>
              <a:rect l="l" t="t" r="r" b="b"/>
              <a:pathLst>
                <a:path w="1523" h="1148" extrusionOk="0">
                  <a:moveTo>
                    <a:pt x="1" y="0"/>
                  </a:moveTo>
                  <a:lnTo>
                    <a:pt x="578" y="570"/>
                  </a:lnTo>
                  <a:lnTo>
                    <a:pt x="1" y="1147"/>
                  </a:lnTo>
                  <a:lnTo>
                    <a:pt x="945" y="1147"/>
                  </a:lnTo>
                  <a:lnTo>
                    <a:pt x="1522" y="570"/>
                  </a:lnTo>
                  <a:lnTo>
                    <a:pt x="945"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5" name="Google Shape;845;p55"/>
            <p:cNvSpPr/>
            <p:nvPr/>
          </p:nvSpPr>
          <p:spPr>
            <a:xfrm>
              <a:off x="4691875" y="2072775"/>
              <a:ext cx="24550" cy="28700"/>
            </a:xfrm>
            <a:custGeom>
              <a:avLst/>
              <a:gdLst/>
              <a:ahLst/>
              <a:cxnLst/>
              <a:rect l="l" t="t" r="r" b="b"/>
              <a:pathLst>
                <a:path w="982" h="1148" extrusionOk="0">
                  <a:moveTo>
                    <a:pt x="0" y="0"/>
                  </a:moveTo>
                  <a:lnTo>
                    <a:pt x="570" y="570"/>
                  </a:lnTo>
                  <a:lnTo>
                    <a:pt x="0" y="1147"/>
                  </a:lnTo>
                  <a:lnTo>
                    <a:pt x="411" y="1147"/>
                  </a:lnTo>
                  <a:lnTo>
                    <a:pt x="981" y="570"/>
                  </a:lnTo>
                  <a:lnTo>
                    <a:pt x="411"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6" name="Google Shape;846;p55"/>
            <p:cNvSpPr/>
            <p:nvPr/>
          </p:nvSpPr>
          <p:spPr>
            <a:xfrm>
              <a:off x="4709350" y="2072775"/>
              <a:ext cx="24750" cy="28700"/>
            </a:xfrm>
            <a:custGeom>
              <a:avLst/>
              <a:gdLst/>
              <a:ahLst/>
              <a:cxnLst/>
              <a:rect l="l" t="t" r="r" b="b"/>
              <a:pathLst>
                <a:path w="990" h="1148" extrusionOk="0">
                  <a:moveTo>
                    <a:pt x="1" y="0"/>
                  </a:moveTo>
                  <a:lnTo>
                    <a:pt x="578" y="570"/>
                  </a:lnTo>
                  <a:lnTo>
                    <a:pt x="1" y="1147"/>
                  </a:lnTo>
                  <a:lnTo>
                    <a:pt x="412" y="1147"/>
                  </a:lnTo>
                  <a:lnTo>
                    <a:pt x="989" y="570"/>
                  </a:lnTo>
                  <a:lnTo>
                    <a:pt x="412"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47" name="Google Shape;847;p55"/>
          <p:cNvGrpSpPr/>
          <p:nvPr/>
        </p:nvGrpSpPr>
        <p:grpSpPr>
          <a:xfrm>
            <a:off x="8054421" y="2121089"/>
            <a:ext cx="167387" cy="89197"/>
            <a:chOff x="4662475" y="1976500"/>
            <a:chExt cx="68725" cy="36625"/>
          </a:xfrm>
        </p:grpSpPr>
        <p:sp>
          <p:nvSpPr>
            <p:cNvPr id="848" name="Google Shape;848;p55"/>
            <p:cNvSpPr/>
            <p:nvPr/>
          </p:nvSpPr>
          <p:spPr>
            <a:xfrm>
              <a:off x="4690800" y="1976500"/>
              <a:ext cx="40400" cy="36625"/>
            </a:xfrm>
            <a:custGeom>
              <a:avLst/>
              <a:gdLst/>
              <a:ahLst/>
              <a:cxnLst/>
              <a:rect l="l" t="t" r="r" b="b"/>
              <a:pathLst>
                <a:path w="1616" h="1465" extrusionOk="0">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9" name="Google Shape;849;p55"/>
            <p:cNvSpPr/>
            <p:nvPr/>
          </p:nvSpPr>
          <p:spPr>
            <a:xfrm>
              <a:off x="4674375" y="1991450"/>
              <a:ext cx="10675" cy="6700"/>
            </a:xfrm>
            <a:custGeom>
              <a:avLst/>
              <a:gdLst/>
              <a:ahLst/>
              <a:cxnLst/>
              <a:rect l="l" t="t" r="r" b="b"/>
              <a:pathLst>
                <a:path w="427" h="268" extrusionOk="0">
                  <a:moveTo>
                    <a:pt x="1" y="1"/>
                  </a:moveTo>
                  <a:lnTo>
                    <a:pt x="1" y="268"/>
                  </a:lnTo>
                  <a:lnTo>
                    <a:pt x="426" y="268"/>
                  </a:lnTo>
                  <a:lnTo>
                    <a:pt x="42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0" name="Google Shape;850;p55"/>
            <p:cNvSpPr/>
            <p:nvPr/>
          </p:nvSpPr>
          <p:spPr>
            <a:xfrm>
              <a:off x="4662475" y="1991450"/>
              <a:ext cx="5625" cy="6700"/>
            </a:xfrm>
            <a:custGeom>
              <a:avLst/>
              <a:gdLst/>
              <a:ahLst/>
              <a:cxnLst/>
              <a:rect l="l" t="t" r="r" b="b"/>
              <a:pathLst>
                <a:path w="225" h="268" extrusionOk="0">
                  <a:moveTo>
                    <a:pt x="1" y="1"/>
                  </a:moveTo>
                  <a:lnTo>
                    <a:pt x="1" y="268"/>
                  </a:lnTo>
                  <a:lnTo>
                    <a:pt x="224" y="268"/>
                  </a:lnTo>
                  <a:lnTo>
                    <a:pt x="22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51" name="Google Shape;851;p55"/>
          <p:cNvGrpSpPr/>
          <p:nvPr/>
        </p:nvGrpSpPr>
        <p:grpSpPr>
          <a:xfrm>
            <a:off x="7751326" y="2124529"/>
            <a:ext cx="166899" cy="82317"/>
            <a:chOff x="4920150" y="1977875"/>
            <a:chExt cx="68525" cy="33800"/>
          </a:xfrm>
        </p:grpSpPr>
        <p:sp>
          <p:nvSpPr>
            <p:cNvPr id="852" name="Google Shape;852;p55"/>
            <p:cNvSpPr/>
            <p:nvPr/>
          </p:nvSpPr>
          <p:spPr>
            <a:xfrm>
              <a:off x="4949175" y="1977875"/>
              <a:ext cx="39500" cy="33800"/>
            </a:xfrm>
            <a:custGeom>
              <a:avLst/>
              <a:gdLst/>
              <a:ahLst/>
              <a:cxnLst/>
              <a:rect l="l" t="t" r="r" b="b"/>
              <a:pathLst>
                <a:path w="1580" h="1352" extrusionOk="0">
                  <a:moveTo>
                    <a:pt x="891" y="1"/>
                  </a:moveTo>
                  <a:cubicBezTo>
                    <a:pt x="859" y="1"/>
                    <a:pt x="828" y="12"/>
                    <a:pt x="801" y="32"/>
                  </a:cubicBezTo>
                  <a:cubicBezTo>
                    <a:pt x="743" y="89"/>
                    <a:pt x="743" y="176"/>
                    <a:pt x="801" y="226"/>
                  </a:cubicBezTo>
                  <a:lnTo>
                    <a:pt x="1039" y="472"/>
                  </a:lnTo>
                  <a:cubicBezTo>
                    <a:pt x="1068" y="493"/>
                    <a:pt x="1046" y="544"/>
                    <a:pt x="1010" y="544"/>
                  </a:cubicBezTo>
                  <a:lnTo>
                    <a:pt x="152" y="544"/>
                  </a:lnTo>
                  <a:cubicBezTo>
                    <a:pt x="147" y="543"/>
                    <a:pt x="143" y="543"/>
                    <a:pt x="139" y="543"/>
                  </a:cubicBezTo>
                  <a:cubicBezTo>
                    <a:pt x="66" y="543"/>
                    <a:pt x="14" y="598"/>
                    <a:pt x="8" y="666"/>
                  </a:cubicBezTo>
                  <a:cubicBezTo>
                    <a:pt x="0" y="746"/>
                    <a:pt x="65" y="811"/>
                    <a:pt x="145" y="811"/>
                  </a:cubicBezTo>
                  <a:lnTo>
                    <a:pt x="1010" y="811"/>
                  </a:lnTo>
                  <a:cubicBezTo>
                    <a:pt x="1046" y="811"/>
                    <a:pt x="1068" y="854"/>
                    <a:pt x="1039" y="883"/>
                  </a:cubicBezTo>
                  <a:lnTo>
                    <a:pt x="808" y="1113"/>
                  </a:lnTo>
                  <a:cubicBezTo>
                    <a:pt x="758" y="1164"/>
                    <a:pt x="751" y="1251"/>
                    <a:pt x="794" y="1308"/>
                  </a:cubicBezTo>
                  <a:cubicBezTo>
                    <a:pt x="823" y="1337"/>
                    <a:pt x="859" y="1351"/>
                    <a:pt x="895" y="1351"/>
                  </a:cubicBezTo>
                  <a:cubicBezTo>
                    <a:pt x="931" y="1351"/>
                    <a:pt x="967" y="1337"/>
                    <a:pt x="996" y="1308"/>
                  </a:cubicBezTo>
                  <a:lnTo>
                    <a:pt x="1522" y="774"/>
                  </a:lnTo>
                  <a:cubicBezTo>
                    <a:pt x="1580" y="717"/>
                    <a:pt x="1573" y="630"/>
                    <a:pt x="1522" y="573"/>
                  </a:cubicBezTo>
                  <a:lnTo>
                    <a:pt x="996" y="46"/>
                  </a:lnTo>
                  <a:cubicBezTo>
                    <a:pt x="965" y="15"/>
                    <a:pt x="928" y="1"/>
                    <a:pt x="89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3" name="Google Shape;853;p55"/>
            <p:cNvSpPr/>
            <p:nvPr/>
          </p:nvSpPr>
          <p:spPr>
            <a:xfrm>
              <a:off x="4931875" y="1991450"/>
              <a:ext cx="12825" cy="6700"/>
            </a:xfrm>
            <a:custGeom>
              <a:avLst/>
              <a:gdLst/>
              <a:ahLst/>
              <a:cxnLst/>
              <a:rect l="l" t="t" r="r" b="b"/>
              <a:pathLst>
                <a:path w="513" h="268" extrusionOk="0">
                  <a:moveTo>
                    <a:pt x="180" y="1"/>
                  </a:moveTo>
                  <a:cubicBezTo>
                    <a:pt x="0" y="1"/>
                    <a:pt x="0" y="268"/>
                    <a:pt x="180" y="268"/>
                  </a:cubicBezTo>
                  <a:lnTo>
                    <a:pt x="332" y="268"/>
                  </a:lnTo>
                  <a:cubicBezTo>
                    <a:pt x="512" y="268"/>
                    <a:pt x="512" y="1"/>
                    <a:pt x="33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4" name="Google Shape;854;p55"/>
            <p:cNvSpPr/>
            <p:nvPr/>
          </p:nvSpPr>
          <p:spPr>
            <a:xfrm>
              <a:off x="4920150" y="1991450"/>
              <a:ext cx="9225" cy="6700"/>
            </a:xfrm>
            <a:custGeom>
              <a:avLst/>
              <a:gdLst/>
              <a:ahLst/>
              <a:cxnLst/>
              <a:rect l="l" t="t" r="r" b="b"/>
              <a:pathLst>
                <a:path w="369" h="268" extrusionOk="0">
                  <a:moveTo>
                    <a:pt x="181" y="1"/>
                  </a:moveTo>
                  <a:cubicBezTo>
                    <a:pt x="0" y="1"/>
                    <a:pt x="0" y="268"/>
                    <a:pt x="181" y="268"/>
                  </a:cubicBezTo>
                  <a:lnTo>
                    <a:pt x="195" y="268"/>
                  </a:lnTo>
                  <a:cubicBezTo>
                    <a:pt x="368" y="268"/>
                    <a:pt x="368" y="1"/>
                    <a:pt x="19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55" name="Google Shape;855;p55"/>
          <p:cNvGrpSpPr/>
          <p:nvPr/>
        </p:nvGrpSpPr>
        <p:grpSpPr>
          <a:xfrm>
            <a:off x="7162483" y="2528447"/>
            <a:ext cx="125190" cy="127859"/>
            <a:chOff x="4676550" y="2160575"/>
            <a:chExt cx="51400" cy="52500"/>
          </a:xfrm>
        </p:grpSpPr>
        <p:sp>
          <p:nvSpPr>
            <p:cNvPr id="856" name="Google Shape;856;p55"/>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7" name="Google Shape;857;p55"/>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8" name="Google Shape;858;p55"/>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59" name="Google Shape;859;p55"/>
          <p:cNvGrpSpPr/>
          <p:nvPr/>
        </p:nvGrpSpPr>
        <p:grpSpPr>
          <a:xfrm>
            <a:off x="7459741" y="2535479"/>
            <a:ext cx="145405" cy="113794"/>
            <a:chOff x="4768325" y="2163475"/>
            <a:chExt cx="59700" cy="46725"/>
          </a:xfrm>
        </p:grpSpPr>
        <p:sp>
          <p:nvSpPr>
            <p:cNvPr id="860" name="Google Shape;860;p55"/>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1" name="Google Shape;861;p55"/>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862" name="Google Shape;862;p55"/>
          <p:cNvSpPr/>
          <p:nvPr/>
        </p:nvSpPr>
        <p:spPr>
          <a:xfrm>
            <a:off x="7791696" y="2526986"/>
            <a:ext cx="86159" cy="130781"/>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3" name="Google Shape;863;p55"/>
          <p:cNvSpPr/>
          <p:nvPr/>
        </p:nvSpPr>
        <p:spPr>
          <a:xfrm>
            <a:off x="8064072" y="3534071"/>
            <a:ext cx="148084" cy="162989"/>
          </a:xfrm>
          <a:custGeom>
            <a:avLst/>
            <a:gdLst/>
            <a:ahLst/>
            <a:cxnLst/>
            <a:rect l="l" t="t" r="r" b="b"/>
            <a:pathLst>
              <a:path w="2432" h="2677" extrusionOk="0">
                <a:moveTo>
                  <a:pt x="801" y="1"/>
                </a:moveTo>
                <a:lnTo>
                  <a:pt x="1205" y="751"/>
                </a:lnTo>
                <a:lnTo>
                  <a:pt x="1" y="751"/>
                </a:lnTo>
                <a:lnTo>
                  <a:pt x="1" y="1927"/>
                </a:lnTo>
                <a:lnTo>
                  <a:pt x="1205" y="1927"/>
                </a:lnTo>
                <a:lnTo>
                  <a:pt x="801" y="2677"/>
                </a:lnTo>
                <a:lnTo>
                  <a:pt x="2431" y="1335"/>
                </a:lnTo>
                <a:lnTo>
                  <a:pt x="801"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4" name="Google Shape;864;p55"/>
          <p:cNvSpPr/>
          <p:nvPr/>
        </p:nvSpPr>
        <p:spPr>
          <a:xfrm>
            <a:off x="7165528" y="2762292"/>
            <a:ext cx="119101" cy="163415"/>
          </a:xfrm>
          <a:custGeom>
            <a:avLst/>
            <a:gdLst/>
            <a:ahLst/>
            <a:cxnLst/>
            <a:rect l="l" t="t" r="r" b="b"/>
            <a:pathLst>
              <a:path w="1956" h="2684" extrusionOk="0">
                <a:moveTo>
                  <a:pt x="1" y="0"/>
                </a:moveTo>
                <a:lnTo>
                  <a:pt x="787" y="1342"/>
                </a:lnTo>
                <a:lnTo>
                  <a:pt x="1" y="2683"/>
                </a:lnTo>
                <a:lnTo>
                  <a:pt x="1955" y="1342"/>
                </a:lnTo>
                <a:lnTo>
                  <a:pt x="1"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5" name="Google Shape;865;p55"/>
          <p:cNvSpPr/>
          <p:nvPr/>
        </p:nvSpPr>
        <p:spPr>
          <a:xfrm>
            <a:off x="7133499" y="3549901"/>
            <a:ext cx="183157" cy="131329"/>
          </a:xfrm>
          <a:custGeom>
            <a:avLst/>
            <a:gdLst/>
            <a:ahLst/>
            <a:cxnLst/>
            <a:rect l="l" t="t" r="r" b="b"/>
            <a:pathLst>
              <a:path w="3008" h="2157" extrusionOk="0">
                <a:moveTo>
                  <a:pt x="0" y="0"/>
                </a:moveTo>
                <a:lnTo>
                  <a:pt x="729" y="1075"/>
                </a:lnTo>
                <a:lnTo>
                  <a:pt x="0" y="2157"/>
                </a:lnTo>
                <a:lnTo>
                  <a:pt x="0" y="2157"/>
                </a:lnTo>
                <a:lnTo>
                  <a:pt x="3008" y="1075"/>
                </a:lnTo>
                <a:lnTo>
                  <a:pt x="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6" name="Google Shape;866;p55"/>
          <p:cNvSpPr/>
          <p:nvPr/>
        </p:nvSpPr>
        <p:spPr>
          <a:xfrm>
            <a:off x="7150823" y="3031545"/>
            <a:ext cx="148511" cy="112515"/>
          </a:xfrm>
          <a:custGeom>
            <a:avLst/>
            <a:gdLst/>
            <a:ahLst/>
            <a:cxnLst/>
            <a:rect l="l" t="t" r="r" b="b"/>
            <a:pathLst>
              <a:path w="2439" h="1848" extrusionOk="0">
                <a:moveTo>
                  <a:pt x="1580" y="1"/>
                </a:moveTo>
                <a:lnTo>
                  <a:pt x="1371" y="203"/>
                </a:lnTo>
                <a:lnTo>
                  <a:pt x="1919" y="780"/>
                </a:lnTo>
                <a:lnTo>
                  <a:pt x="1" y="780"/>
                </a:lnTo>
                <a:lnTo>
                  <a:pt x="1" y="1068"/>
                </a:lnTo>
                <a:lnTo>
                  <a:pt x="1919" y="1068"/>
                </a:lnTo>
                <a:lnTo>
                  <a:pt x="1371" y="1645"/>
                </a:lnTo>
                <a:lnTo>
                  <a:pt x="1580" y="1847"/>
                </a:lnTo>
                <a:lnTo>
                  <a:pt x="2439" y="924"/>
                </a:lnTo>
                <a:lnTo>
                  <a:pt x="1580"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7" name="Google Shape;867;p55"/>
          <p:cNvSpPr/>
          <p:nvPr/>
        </p:nvSpPr>
        <p:spPr>
          <a:xfrm>
            <a:off x="7784572" y="3013462"/>
            <a:ext cx="100408" cy="148681"/>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868" name="Google Shape;868;p55"/>
          <p:cNvGrpSpPr/>
          <p:nvPr/>
        </p:nvGrpSpPr>
        <p:grpSpPr>
          <a:xfrm>
            <a:off x="7476059" y="2790573"/>
            <a:ext cx="112768" cy="106853"/>
            <a:chOff x="4768575" y="2253950"/>
            <a:chExt cx="46300" cy="43875"/>
          </a:xfrm>
        </p:grpSpPr>
        <p:sp>
          <p:nvSpPr>
            <p:cNvPr id="869" name="Google Shape;869;p55"/>
            <p:cNvSpPr/>
            <p:nvPr/>
          </p:nvSpPr>
          <p:spPr>
            <a:xfrm>
              <a:off x="4785700" y="2253950"/>
              <a:ext cx="29175" cy="43875"/>
            </a:xfrm>
            <a:custGeom>
              <a:avLst/>
              <a:gdLst/>
              <a:ahLst/>
              <a:cxnLst/>
              <a:rect l="l" t="t" r="r" b="b"/>
              <a:pathLst>
                <a:path w="1167" h="1755" extrusionOk="0">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0" name="Google Shape;870;p55"/>
            <p:cNvSpPr/>
            <p:nvPr/>
          </p:nvSpPr>
          <p:spPr>
            <a:xfrm>
              <a:off x="4768575" y="2253950"/>
              <a:ext cx="29175" cy="43875"/>
            </a:xfrm>
            <a:custGeom>
              <a:avLst/>
              <a:gdLst/>
              <a:ahLst/>
              <a:cxnLst/>
              <a:rect l="l" t="t" r="r" b="b"/>
              <a:pathLst>
                <a:path w="1167" h="1755" extrusionOk="0">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71" name="Google Shape;871;p55"/>
          <p:cNvGrpSpPr/>
          <p:nvPr/>
        </p:nvGrpSpPr>
        <p:grpSpPr>
          <a:xfrm>
            <a:off x="7775682" y="3279599"/>
            <a:ext cx="118187" cy="146246"/>
            <a:chOff x="4960900" y="2433225"/>
            <a:chExt cx="48525" cy="60050"/>
          </a:xfrm>
        </p:grpSpPr>
        <p:sp>
          <p:nvSpPr>
            <p:cNvPr id="872" name="Google Shape;872;p55"/>
            <p:cNvSpPr/>
            <p:nvPr/>
          </p:nvSpPr>
          <p:spPr>
            <a:xfrm>
              <a:off x="4974225" y="2433225"/>
              <a:ext cx="35200" cy="60050"/>
            </a:xfrm>
            <a:custGeom>
              <a:avLst/>
              <a:gdLst/>
              <a:ahLst/>
              <a:cxnLst/>
              <a:rect l="l" t="t" r="r" b="b"/>
              <a:pathLst>
                <a:path w="1408" h="2402" extrusionOk="0">
                  <a:moveTo>
                    <a:pt x="102" y="0"/>
                  </a:moveTo>
                  <a:lnTo>
                    <a:pt x="95" y="7"/>
                  </a:lnTo>
                  <a:lnTo>
                    <a:pt x="1112" y="1154"/>
                  </a:lnTo>
                  <a:lnTo>
                    <a:pt x="1" y="2402"/>
                  </a:lnTo>
                  <a:lnTo>
                    <a:pt x="297" y="2402"/>
                  </a:lnTo>
                  <a:lnTo>
                    <a:pt x="1407" y="1154"/>
                  </a:lnTo>
                  <a:lnTo>
                    <a:pt x="383"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3" name="Google Shape;873;p55"/>
            <p:cNvSpPr/>
            <p:nvPr/>
          </p:nvSpPr>
          <p:spPr>
            <a:xfrm>
              <a:off x="4960900" y="2433225"/>
              <a:ext cx="35175" cy="60050"/>
            </a:xfrm>
            <a:custGeom>
              <a:avLst/>
              <a:gdLst/>
              <a:ahLst/>
              <a:cxnLst/>
              <a:rect l="l" t="t" r="r" b="b"/>
              <a:pathLst>
                <a:path w="1407" h="2402" extrusionOk="0">
                  <a:moveTo>
                    <a:pt x="108" y="0"/>
                  </a:moveTo>
                  <a:lnTo>
                    <a:pt x="94" y="7"/>
                  </a:lnTo>
                  <a:lnTo>
                    <a:pt x="1111" y="1154"/>
                  </a:lnTo>
                  <a:lnTo>
                    <a:pt x="0" y="2402"/>
                  </a:lnTo>
                  <a:lnTo>
                    <a:pt x="296" y="2402"/>
                  </a:lnTo>
                  <a:lnTo>
                    <a:pt x="1407" y="1154"/>
                  </a:lnTo>
                  <a:lnTo>
                    <a:pt x="39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74" name="Google Shape;874;p55"/>
          <p:cNvGrpSpPr/>
          <p:nvPr/>
        </p:nvGrpSpPr>
        <p:grpSpPr>
          <a:xfrm>
            <a:off x="7464247" y="3543660"/>
            <a:ext cx="136394" cy="143810"/>
            <a:chOff x="4854075" y="2527625"/>
            <a:chExt cx="56000" cy="59050"/>
          </a:xfrm>
        </p:grpSpPr>
        <p:sp>
          <p:nvSpPr>
            <p:cNvPr id="875" name="Google Shape;875;p55"/>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6" name="Google Shape;876;p55"/>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877" name="Google Shape;877;p55"/>
          <p:cNvSpPr/>
          <p:nvPr/>
        </p:nvSpPr>
        <p:spPr>
          <a:xfrm>
            <a:off x="7479500" y="3286388"/>
            <a:ext cx="105888" cy="132668"/>
          </a:xfrm>
          <a:custGeom>
            <a:avLst/>
            <a:gdLst/>
            <a:ahLst/>
            <a:cxnLst/>
            <a:rect l="l" t="t" r="r" b="b"/>
            <a:pathLst>
              <a:path w="1739" h="2179" extrusionOk="0">
                <a:moveTo>
                  <a:pt x="1" y="1"/>
                </a:moveTo>
                <a:lnTo>
                  <a:pt x="1" y="2179"/>
                </a:lnTo>
                <a:lnTo>
                  <a:pt x="758" y="2179"/>
                </a:lnTo>
                <a:lnTo>
                  <a:pt x="1739" y="1090"/>
                </a:lnTo>
                <a:lnTo>
                  <a:pt x="758"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8" name="Google Shape;878;p55"/>
          <p:cNvSpPr/>
          <p:nvPr/>
        </p:nvSpPr>
        <p:spPr>
          <a:xfrm>
            <a:off x="8058166" y="2526042"/>
            <a:ext cx="159897" cy="132668"/>
          </a:xfrm>
          <a:custGeom>
            <a:avLst/>
            <a:gdLst/>
            <a:ahLst/>
            <a:cxnLst/>
            <a:rect l="l" t="t" r="r" b="b"/>
            <a:pathLst>
              <a:path w="2626" h="2179" extrusionOk="0">
                <a:moveTo>
                  <a:pt x="0" y="1"/>
                </a:moveTo>
                <a:lnTo>
                  <a:pt x="887" y="1090"/>
                </a:lnTo>
                <a:lnTo>
                  <a:pt x="0" y="2179"/>
                </a:lnTo>
                <a:lnTo>
                  <a:pt x="1644" y="2179"/>
                </a:lnTo>
                <a:lnTo>
                  <a:pt x="2625" y="1090"/>
                </a:lnTo>
                <a:lnTo>
                  <a:pt x="164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9" name="Google Shape;879;p55"/>
          <p:cNvSpPr/>
          <p:nvPr/>
        </p:nvSpPr>
        <p:spPr>
          <a:xfrm>
            <a:off x="7157429" y="3286388"/>
            <a:ext cx="135298" cy="132668"/>
          </a:xfrm>
          <a:custGeom>
            <a:avLst/>
            <a:gdLst/>
            <a:ahLst/>
            <a:cxnLst/>
            <a:rect l="l" t="t" r="r" b="b"/>
            <a:pathLst>
              <a:path w="2222" h="2179" extrusionOk="0">
                <a:moveTo>
                  <a:pt x="477" y="1"/>
                </a:moveTo>
                <a:lnTo>
                  <a:pt x="895" y="513"/>
                </a:lnTo>
                <a:lnTo>
                  <a:pt x="1" y="513"/>
                </a:lnTo>
                <a:lnTo>
                  <a:pt x="1" y="1659"/>
                </a:lnTo>
                <a:lnTo>
                  <a:pt x="895" y="1659"/>
                </a:lnTo>
                <a:lnTo>
                  <a:pt x="477" y="2179"/>
                </a:lnTo>
                <a:lnTo>
                  <a:pt x="1234" y="2179"/>
                </a:lnTo>
                <a:lnTo>
                  <a:pt x="2222" y="1090"/>
                </a:lnTo>
                <a:lnTo>
                  <a:pt x="123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880" name="Google Shape;880;p55"/>
          <p:cNvGrpSpPr/>
          <p:nvPr/>
        </p:nvGrpSpPr>
        <p:grpSpPr>
          <a:xfrm>
            <a:off x="8088458" y="3007404"/>
            <a:ext cx="99312" cy="160797"/>
            <a:chOff x="5059700" y="2334775"/>
            <a:chExt cx="40775" cy="66025"/>
          </a:xfrm>
        </p:grpSpPr>
        <p:sp>
          <p:nvSpPr>
            <p:cNvPr id="881" name="Google Shape;881;p55"/>
            <p:cNvSpPr/>
            <p:nvPr/>
          </p:nvSpPr>
          <p:spPr>
            <a:xfrm>
              <a:off x="5059700" y="2334775"/>
              <a:ext cx="12475" cy="10525"/>
            </a:xfrm>
            <a:custGeom>
              <a:avLst/>
              <a:gdLst/>
              <a:ahLst/>
              <a:cxnLst/>
              <a:rect l="l" t="t" r="r" b="b"/>
              <a:pathLst>
                <a:path w="499" h="421" extrusionOk="0">
                  <a:moveTo>
                    <a:pt x="282" y="0"/>
                  </a:moveTo>
                  <a:cubicBezTo>
                    <a:pt x="94" y="0"/>
                    <a:pt x="1" y="224"/>
                    <a:pt x="138" y="361"/>
                  </a:cubicBezTo>
                  <a:cubicBezTo>
                    <a:pt x="179" y="402"/>
                    <a:pt x="230" y="421"/>
                    <a:pt x="281" y="421"/>
                  </a:cubicBezTo>
                  <a:cubicBezTo>
                    <a:pt x="388" y="421"/>
                    <a:pt x="491" y="337"/>
                    <a:pt x="491" y="209"/>
                  </a:cubicBezTo>
                  <a:cubicBezTo>
                    <a:pt x="498" y="94"/>
                    <a:pt x="397" y="0"/>
                    <a:pt x="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2" name="Google Shape;882;p55"/>
            <p:cNvSpPr/>
            <p:nvPr/>
          </p:nvSpPr>
          <p:spPr>
            <a:xfrm>
              <a:off x="5059700" y="2348650"/>
              <a:ext cx="12475" cy="10550"/>
            </a:xfrm>
            <a:custGeom>
              <a:avLst/>
              <a:gdLst/>
              <a:ahLst/>
              <a:cxnLst/>
              <a:rect l="l" t="t" r="r" b="b"/>
              <a:pathLst>
                <a:path w="499" h="422" extrusionOk="0">
                  <a:moveTo>
                    <a:pt x="282" y="1"/>
                  </a:moveTo>
                  <a:cubicBezTo>
                    <a:pt x="94" y="1"/>
                    <a:pt x="1" y="224"/>
                    <a:pt x="138" y="361"/>
                  </a:cubicBezTo>
                  <a:cubicBezTo>
                    <a:pt x="179" y="403"/>
                    <a:pt x="230" y="421"/>
                    <a:pt x="281" y="421"/>
                  </a:cubicBezTo>
                  <a:cubicBezTo>
                    <a:pt x="388" y="421"/>
                    <a:pt x="491" y="337"/>
                    <a:pt x="491" y="210"/>
                  </a:cubicBezTo>
                  <a:cubicBezTo>
                    <a:pt x="498" y="94"/>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3" name="Google Shape;883;p55"/>
            <p:cNvSpPr/>
            <p:nvPr/>
          </p:nvSpPr>
          <p:spPr>
            <a:xfrm>
              <a:off x="5059700" y="2362525"/>
              <a:ext cx="12475" cy="10550"/>
            </a:xfrm>
            <a:custGeom>
              <a:avLst/>
              <a:gdLst/>
              <a:ahLst/>
              <a:cxnLst/>
              <a:rect l="l" t="t" r="r" b="b"/>
              <a:pathLst>
                <a:path w="499" h="422" extrusionOk="0">
                  <a:moveTo>
                    <a:pt x="282" y="1"/>
                  </a:moveTo>
                  <a:cubicBezTo>
                    <a:pt x="94" y="1"/>
                    <a:pt x="1" y="224"/>
                    <a:pt x="138" y="361"/>
                  </a:cubicBezTo>
                  <a:cubicBezTo>
                    <a:pt x="179" y="403"/>
                    <a:pt x="230" y="422"/>
                    <a:pt x="281" y="422"/>
                  </a:cubicBezTo>
                  <a:cubicBezTo>
                    <a:pt x="388" y="422"/>
                    <a:pt x="491" y="338"/>
                    <a:pt x="491" y="210"/>
                  </a:cubicBezTo>
                  <a:cubicBezTo>
                    <a:pt x="498" y="95"/>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4" name="Google Shape;884;p55"/>
            <p:cNvSpPr/>
            <p:nvPr/>
          </p:nvSpPr>
          <p:spPr>
            <a:xfrm>
              <a:off x="5059700" y="2376400"/>
              <a:ext cx="12475" cy="10500"/>
            </a:xfrm>
            <a:custGeom>
              <a:avLst/>
              <a:gdLst/>
              <a:ahLst/>
              <a:cxnLst/>
              <a:rect l="l" t="t" r="r" b="b"/>
              <a:pathLst>
                <a:path w="499" h="420" extrusionOk="0">
                  <a:moveTo>
                    <a:pt x="294" y="1"/>
                  </a:moveTo>
                  <a:cubicBezTo>
                    <a:pt x="290" y="1"/>
                    <a:pt x="286" y="1"/>
                    <a:pt x="282" y="1"/>
                  </a:cubicBezTo>
                  <a:cubicBezTo>
                    <a:pt x="94" y="1"/>
                    <a:pt x="1" y="225"/>
                    <a:pt x="138" y="355"/>
                  </a:cubicBezTo>
                  <a:cubicBezTo>
                    <a:pt x="180" y="400"/>
                    <a:pt x="233" y="420"/>
                    <a:pt x="285" y="420"/>
                  </a:cubicBezTo>
                  <a:cubicBezTo>
                    <a:pt x="390" y="420"/>
                    <a:pt x="491" y="336"/>
                    <a:pt x="491" y="210"/>
                  </a:cubicBezTo>
                  <a:cubicBezTo>
                    <a:pt x="498" y="99"/>
                    <a:pt x="404" y="1"/>
                    <a:pt x="29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5" name="Google Shape;885;p55"/>
            <p:cNvSpPr/>
            <p:nvPr/>
          </p:nvSpPr>
          <p:spPr>
            <a:xfrm>
              <a:off x="5059700" y="2390125"/>
              <a:ext cx="12475" cy="10675"/>
            </a:xfrm>
            <a:custGeom>
              <a:avLst/>
              <a:gdLst/>
              <a:ahLst/>
              <a:cxnLst/>
              <a:rect l="l" t="t" r="r" b="b"/>
              <a:pathLst>
                <a:path w="499" h="427" extrusionOk="0">
                  <a:moveTo>
                    <a:pt x="282" y="0"/>
                  </a:moveTo>
                  <a:cubicBezTo>
                    <a:pt x="94" y="0"/>
                    <a:pt x="1" y="231"/>
                    <a:pt x="138" y="361"/>
                  </a:cubicBezTo>
                  <a:cubicBezTo>
                    <a:pt x="180" y="406"/>
                    <a:pt x="233" y="426"/>
                    <a:pt x="285" y="426"/>
                  </a:cubicBezTo>
                  <a:cubicBezTo>
                    <a:pt x="390" y="426"/>
                    <a:pt x="491" y="343"/>
                    <a:pt x="491" y="217"/>
                  </a:cubicBezTo>
                  <a:cubicBezTo>
                    <a:pt x="498" y="94"/>
                    <a:pt x="397" y="0"/>
                    <a:pt x="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6" name="Google Shape;886;p55"/>
            <p:cNvSpPr/>
            <p:nvPr/>
          </p:nvSpPr>
          <p:spPr>
            <a:xfrm>
              <a:off x="5073950" y="2348650"/>
              <a:ext cx="12275" cy="10550"/>
            </a:xfrm>
            <a:custGeom>
              <a:avLst/>
              <a:gdLst/>
              <a:ahLst/>
              <a:cxnLst/>
              <a:rect l="l" t="t" r="r" b="b"/>
              <a:pathLst>
                <a:path w="491" h="422" extrusionOk="0">
                  <a:moveTo>
                    <a:pt x="282" y="1"/>
                  </a:moveTo>
                  <a:cubicBezTo>
                    <a:pt x="94" y="1"/>
                    <a:pt x="0" y="224"/>
                    <a:pt x="130" y="361"/>
                  </a:cubicBezTo>
                  <a:cubicBezTo>
                    <a:pt x="174" y="403"/>
                    <a:pt x="227" y="421"/>
                    <a:pt x="278" y="421"/>
                  </a:cubicBezTo>
                  <a:cubicBezTo>
                    <a:pt x="387" y="421"/>
                    <a:pt x="491" y="337"/>
                    <a:pt x="491" y="210"/>
                  </a:cubicBezTo>
                  <a:cubicBezTo>
                    <a:pt x="491" y="94"/>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7" name="Google Shape;887;p55"/>
            <p:cNvSpPr/>
            <p:nvPr/>
          </p:nvSpPr>
          <p:spPr>
            <a:xfrm>
              <a:off x="5073950" y="2362525"/>
              <a:ext cx="12275" cy="10550"/>
            </a:xfrm>
            <a:custGeom>
              <a:avLst/>
              <a:gdLst/>
              <a:ahLst/>
              <a:cxnLst/>
              <a:rect l="l" t="t" r="r" b="b"/>
              <a:pathLst>
                <a:path w="491" h="422" extrusionOk="0">
                  <a:moveTo>
                    <a:pt x="282" y="1"/>
                  </a:moveTo>
                  <a:cubicBezTo>
                    <a:pt x="94" y="1"/>
                    <a:pt x="0" y="224"/>
                    <a:pt x="130" y="361"/>
                  </a:cubicBezTo>
                  <a:cubicBezTo>
                    <a:pt x="174" y="403"/>
                    <a:pt x="227" y="422"/>
                    <a:pt x="278" y="422"/>
                  </a:cubicBezTo>
                  <a:cubicBezTo>
                    <a:pt x="387" y="422"/>
                    <a:pt x="491" y="338"/>
                    <a:pt x="491" y="210"/>
                  </a:cubicBezTo>
                  <a:cubicBezTo>
                    <a:pt x="491" y="95"/>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8" name="Google Shape;888;p55"/>
            <p:cNvSpPr/>
            <p:nvPr/>
          </p:nvSpPr>
          <p:spPr>
            <a:xfrm>
              <a:off x="5074000" y="2376400"/>
              <a:ext cx="12225" cy="10500"/>
            </a:xfrm>
            <a:custGeom>
              <a:avLst/>
              <a:gdLst/>
              <a:ahLst/>
              <a:cxnLst/>
              <a:rect l="l" t="t" r="r" b="b"/>
              <a:pathLst>
                <a:path w="489" h="420" extrusionOk="0">
                  <a:moveTo>
                    <a:pt x="291" y="1"/>
                  </a:moveTo>
                  <a:cubicBezTo>
                    <a:pt x="287" y="1"/>
                    <a:pt x="284" y="1"/>
                    <a:pt x="280" y="1"/>
                  </a:cubicBezTo>
                  <a:cubicBezTo>
                    <a:pt x="277" y="1"/>
                    <a:pt x="274" y="1"/>
                    <a:pt x="271" y="1"/>
                  </a:cubicBezTo>
                  <a:cubicBezTo>
                    <a:pt x="89" y="1"/>
                    <a:pt x="0" y="227"/>
                    <a:pt x="128" y="355"/>
                  </a:cubicBezTo>
                  <a:cubicBezTo>
                    <a:pt x="173" y="400"/>
                    <a:pt x="228" y="420"/>
                    <a:pt x="281" y="420"/>
                  </a:cubicBezTo>
                  <a:cubicBezTo>
                    <a:pt x="388" y="420"/>
                    <a:pt x="489" y="336"/>
                    <a:pt x="489" y="210"/>
                  </a:cubicBezTo>
                  <a:cubicBezTo>
                    <a:pt x="489" y="99"/>
                    <a:pt x="401" y="1"/>
                    <a:pt x="29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9" name="Google Shape;889;p55"/>
            <p:cNvSpPr/>
            <p:nvPr/>
          </p:nvSpPr>
          <p:spPr>
            <a:xfrm>
              <a:off x="5088000" y="2362525"/>
              <a:ext cx="12475" cy="10550"/>
            </a:xfrm>
            <a:custGeom>
              <a:avLst/>
              <a:gdLst/>
              <a:ahLst/>
              <a:cxnLst/>
              <a:rect l="l" t="t" r="r" b="b"/>
              <a:pathLst>
                <a:path w="499" h="422" extrusionOk="0">
                  <a:moveTo>
                    <a:pt x="289" y="1"/>
                  </a:moveTo>
                  <a:cubicBezTo>
                    <a:pt x="102" y="1"/>
                    <a:pt x="1" y="224"/>
                    <a:pt x="138" y="361"/>
                  </a:cubicBezTo>
                  <a:cubicBezTo>
                    <a:pt x="180" y="403"/>
                    <a:pt x="231" y="422"/>
                    <a:pt x="283" y="422"/>
                  </a:cubicBezTo>
                  <a:cubicBezTo>
                    <a:pt x="392" y="422"/>
                    <a:pt x="499" y="338"/>
                    <a:pt x="499" y="210"/>
                  </a:cubicBezTo>
                  <a:cubicBezTo>
                    <a:pt x="499" y="95"/>
                    <a:pt x="405" y="1"/>
                    <a:pt x="28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90" name="Google Shape;890;p55"/>
          <p:cNvGrpSpPr/>
          <p:nvPr/>
        </p:nvGrpSpPr>
        <p:grpSpPr>
          <a:xfrm>
            <a:off x="8045622" y="3272536"/>
            <a:ext cx="184984" cy="160371"/>
            <a:chOff x="5037700" y="2430325"/>
            <a:chExt cx="75950" cy="65850"/>
          </a:xfrm>
        </p:grpSpPr>
        <p:sp>
          <p:nvSpPr>
            <p:cNvPr id="891" name="Google Shape;891;p55"/>
            <p:cNvSpPr/>
            <p:nvPr/>
          </p:nvSpPr>
          <p:spPr>
            <a:xfrm>
              <a:off x="5059700" y="2430325"/>
              <a:ext cx="53950" cy="65850"/>
            </a:xfrm>
            <a:custGeom>
              <a:avLst/>
              <a:gdLst/>
              <a:ahLst/>
              <a:cxnLst/>
              <a:rect l="l" t="t" r="r" b="b"/>
              <a:pathLst>
                <a:path w="2158" h="2634" extrusionOk="0">
                  <a:moveTo>
                    <a:pt x="1" y="1"/>
                  </a:moveTo>
                  <a:lnTo>
                    <a:pt x="866" y="1321"/>
                  </a:lnTo>
                  <a:lnTo>
                    <a:pt x="1" y="2633"/>
                  </a:lnTo>
                  <a:lnTo>
                    <a:pt x="1292" y="2633"/>
                  </a:lnTo>
                  <a:lnTo>
                    <a:pt x="2157" y="1321"/>
                  </a:lnTo>
                  <a:lnTo>
                    <a:pt x="1292"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2" name="Google Shape;892;p55"/>
            <p:cNvSpPr/>
            <p:nvPr/>
          </p:nvSpPr>
          <p:spPr>
            <a:xfrm>
              <a:off x="5037700" y="2430325"/>
              <a:ext cx="34100" cy="65850"/>
            </a:xfrm>
            <a:custGeom>
              <a:avLst/>
              <a:gdLst/>
              <a:ahLst/>
              <a:cxnLst/>
              <a:rect l="l" t="t" r="r" b="b"/>
              <a:pathLst>
                <a:path w="1364" h="2634" extrusionOk="0">
                  <a:moveTo>
                    <a:pt x="1" y="1"/>
                  </a:moveTo>
                  <a:lnTo>
                    <a:pt x="866" y="1321"/>
                  </a:lnTo>
                  <a:lnTo>
                    <a:pt x="1" y="2633"/>
                  </a:lnTo>
                  <a:lnTo>
                    <a:pt x="498" y="2633"/>
                  </a:lnTo>
                  <a:lnTo>
                    <a:pt x="1364" y="1321"/>
                  </a:lnTo>
                  <a:lnTo>
                    <a:pt x="498"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93" name="Google Shape;893;p55"/>
          <p:cNvGrpSpPr/>
          <p:nvPr/>
        </p:nvGrpSpPr>
        <p:grpSpPr>
          <a:xfrm>
            <a:off x="7465128" y="3038988"/>
            <a:ext cx="173014" cy="97629"/>
            <a:chOff x="4756975" y="2341800"/>
            <a:chExt cx="91975" cy="51925"/>
          </a:xfrm>
        </p:grpSpPr>
        <p:sp>
          <p:nvSpPr>
            <p:cNvPr id="894" name="Google Shape;894;p55"/>
            <p:cNvSpPr/>
            <p:nvPr/>
          </p:nvSpPr>
          <p:spPr>
            <a:xfrm>
              <a:off x="4756975"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5" name="Google Shape;895;p55"/>
            <p:cNvSpPr/>
            <p:nvPr/>
          </p:nvSpPr>
          <p:spPr>
            <a:xfrm>
              <a:off x="4777350"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6" name="Google Shape;896;p55"/>
            <p:cNvSpPr/>
            <p:nvPr/>
          </p:nvSpPr>
          <p:spPr>
            <a:xfrm>
              <a:off x="4797725"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7" name="Google Shape;897;p55"/>
            <p:cNvSpPr/>
            <p:nvPr/>
          </p:nvSpPr>
          <p:spPr>
            <a:xfrm>
              <a:off x="4818100"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8" name="Google Shape;898;p55"/>
            <p:cNvSpPr/>
            <p:nvPr/>
          </p:nvSpPr>
          <p:spPr>
            <a:xfrm>
              <a:off x="4768675" y="2352625"/>
              <a:ext cx="8875" cy="9025"/>
            </a:xfrm>
            <a:custGeom>
              <a:avLst/>
              <a:gdLst/>
              <a:ahLst/>
              <a:cxnLst/>
              <a:rect l="l" t="t" r="r" b="b"/>
              <a:pathLst>
                <a:path w="355" h="361" extrusionOk="0">
                  <a:moveTo>
                    <a:pt x="174" y="0"/>
                  </a:moveTo>
                  <a:cubicBezTo>
                    <a:pt x="80" y="0"/>
                    <a:pt x="1" y="87"/>
                    <a:pt x="1" y="181"/>
                  </a:cubicBezTo>
                  <a:cubicBezTo>
                    <a:pt x="1" y="281"/>
                    <a:pt x="80" y="361"/>
                    <a:pt x="174" y="361"/>
                  </a:cubicBezTo>
                  <a:cubicBezTo>
                    <a:pt x="275" y="361"/>
                    <a:pt x="354" y="281"/>
                    <a:pt x="354" y="181"/>
                  </a:cubicBezTo>
                  <a:cubicBezTo>
                    <a:pt x="354" y="87"/>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9" name="Google Shape;899;p55"/>
            <p:cNvSpPr/>
            <p:nvPr/>
          </p:nvSpPr>
          <p:spPr>
            <a:xfrm>
              <a:off x="4787425" y="2352625"/>
              <a:ext cx="10500" cy="9125"/>
            </a:xfrm>
            <a:custGeom>
              <a:avLst/>
              <a:gdLst/>
              <a:ahLst/>
              <a:cxnLst/>
              <a:rect l="l" t="t" r="r" b="b"/>
              <a:pathLst>
                <a:path w="420" h="365" extrusionOk="0">
                  <a:moveTo>
                    <a:pt x="239" y="0"/>
                  </a:moveTo>
                  <a:cubicBezTo>
                    <a:pt x="80" y="0"/>
                    <a:pt x="1" y="195"/>
                    <a:pt x="116" y="310"/>
                  </a:cubicBezTo>
                  <a:cubicBezTo>
                    <a:pt x="152" y="348"/>
                    <a:pt x="196" y="365"/>
                    <a:pt x="240" y="365"/>
                  </a:cubicBezTo>
                  <a:cubicBezTo>
                    <a:pt x="331" y="365"/>
                    <a:pt x="419" y="292"/>
                    <a:pt x="419" y="181"/>
                  </a:cubicBezTo>
                  <a:cubicBezTo>
                    <a:pt x="419" y="87"/>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0" name="Google Shape;900;p55"/>
            <p:cNvSpPr/>
            <p:nvPr/>
          </p:nvSpPr>
          <p:spPr>
            <a:xfrm>
              <a:off x="4809250"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1" name="Google Shape;901;p55"/>
            <p:cNvSpPr/>
            <p:nvPr/>
          </p:nvSpPr>
          <p:spPr>
            <a:xfrm>
              <a:off x="4829625"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2" name="Google Shape;902;p55"/>
            <p:cNvSpPr/>
            <p:nvPr/>
          </p:nvSpPr>
          <p:spPr>
            <a:xfrm>
              <a:off x="4777350" y="2363250"/>
              <a:ext cx="10650" cy="9025"/>
            </a:xfrm>
            <a:custGeom>
              <a:avLst/>
              <a:gdLst/>
              <a:ahLst/>
              <a:cxnLst/>
              <a:rect l="l" t="t" r="r" b="b"/>
              <a:pathLst>
                <a:path w="426" h="361" extrusionOk="0">
                  <a:moveTo>
                    <a:pt x="245" y="1"/>
                  </a:moveTo>
                  <a:cubicBezTo>
                    <a:pt x="79" y="1"/>
                    <a:pt x="0" y="195"/>
                    <a:pt x="115" y="311"/>
                  </a:cubicBezTo>
                  <a:cubicBezTo>
                    <a:pt x="152" y="345"/>
                    <a:pt x="197" y="361"/>
                    <a:pt x="241" y="361"/>
                  </a:cubicBezTo>
                  <a:cubicBezTo>
                    <a:pt x="335" y="361"/>
                    <a:pt x="426" y="289"/>
                    <a:pt x="426" y="181"/>
                  </a:cubicBezTo>
                  <a:cubicBezTo>
                    <a:pt x="426" y="80"/>
                    <a:pt x="339" y="1"/>
                    <a:pt x="24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3" name="Google Shape;903;p55"/>
            <p:cNvSpPr/>
            <p:nvPr/>
          </p:nvSpPr>
          <p:spPr>
            <a:xfrm>
              <a:off x="4797725"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4" name="Google Shape;904;p55"/>
            <p:cNvSpPr/>
            <p:nvPr/>
          </p:nvSpPr>
          <p:spPr>
            <a:xfrm>
              <a:off x="4818100"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5" name="Google Shape;905;p55"/>
            <p:cNvSpPr/>
            <p:nvPr/>
          </p:nvSpPr>
          <p:spPr>
            <a:xfrm>
              <a:off x="4838475" y="2363250"/>
              <a:ext cx="10475" cy="9025"/>
            </a:xfrm>
            <a:custGeom>
              <a:avLst/>
              <a:gdLst/>
              <a:ahLst/>
              <a:cxnLst/>
              <a:rect l="l" t="t" r="r" b="b"/>
              <a:pathLst>
                <a:path w="419" h="361" extrusionOk="0">
                  <a:moveTo>
                    <a:pt x="238" y="1"/>
                  </a:moveTo>
                  <a:cubicBezTo>
                    <a:pt x="79" y="1"/>
                    <a:pt x="0" y="195"/>
                    <a:pt x="108" y="311"/>
                  </a:cubicBezTo>
                  <a:cubicBezTo>
                    <a:pt x="145" y="345"/>
                    <a:pt x="190" y="361"/>
                    <a:pt x="233"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6" name="Google Shape;906;p55"/>
            <p:cNvSpPr/>
            <p:nvPr/>
          </p:nvSpPr>
          <p:spPr>
            <a:xfrm>
              <a:off x="4768675" y="2374075"/>
              <a:ext cx="8875" cy="9050"/>
            </a:xfrm>
            <a:custGeom>
              <a:avLst/>
              <a:gdLst/>
              <a:ahLst/>
              <a:cxnLst/>
              <a:rect l="l" t="t" r="r" b="b"/>
              <a:pathLst>
                <a:path w="355" h="362" extrusionOk="0">
                  <a:moveTo>
                    <a:pt x="174" y="0"/>
                  </a:moveTo>
                  <a:cubicBezTo>
                    <a:pt x="80" y="0"/>
                    <a:pt x="1" y="80"/>
                    <a:pt x="1" y="181"/>
                  </a:cubicBezTo>
                  <a:cubicBezTo>
                    <a:pt x="1" y="282"/>
                    <a:pt x="80" y="361"/>
                    <a:pt x="174" y="361"/>
                  </a:cubicBezTo>
                  <a:cubicBezTo>
                    <a:pt x="275" y="361"/>
                    <a:pt x="354" y="282"/>
                    <a:pt x="354" y="181"/>
                  </a:cubicBezTo>
                  <a:cubicBezTo>
                    <a:pt x="354" y="80"/>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7" name="Google Shape;907;p55"/>
            <p:cNvSpPr/>
            <p:nvPr/>
          </p:nvSpPr>
          <p:spPr>
            <a:xfrm>
              <a:off x="4787425" y="2374075"/>
              <a:ext cx="10500" cy="9150"/>
            </a:xfrm>
            <a:custGeom>
              <a:avLst/>
              <a:gdLst/>
              <a:ahLst/>
              <a:cxnLst/>
              <a:rect l="l" t="t" r="r" b="b"/>
              <a:pathLst>
                <a:path w="420" h="366" extrusionOk="0">
                  <a:moveTo>
                    <a:pt x="239" y="0"/>
                  </a:moveTo>
                  <a:cubicBezTo>
                    <a:pt x="80" y="0"/>
                    <a:pt x="1" y="195"/>
                    <a:pt x="116" y="311"/>
                  </a:cubicBezTo>
                  <a:cubicBezTo>
                    <a:pt x="152" y="348"/>
                    <a:pt x="196" y="365"/>
                    <a:pt x="240" y="365"/>
                  </a:cubicBezTo>
                  <a:cubicBezTo>
                    <a:pt x="331" y="365"/>
                    <a:pt x="419" y="293"/>
                    <a:pt x="419" y="181"/>
                  </a:cubicBezTo>
                  <a:cubicBezTo>
                    <a:pt x="419" y="80"/>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8" name="Google Shape;908;p55"/>
            <p:cNvSpPr/>
            <p:nvPr/>
          </p:nvSpPr>
          <p:spPr>
            <a:xfrm>
              <a:off x="4809250"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9" name="Google Shape;909;p55"/>
            <p:cNvSpPr/>
            <p:nvPr/>
          </p:nvSpPr>
          <p:spPr>
            <a:xfrm>
              <a:off x="4829625"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0" name="Google Shape;910;p55"/>
            <p:cNvSpPr/>
            <p:nvPr/>
          </p:nvSpPr>
          <p:spPr>
            <a:xfrm>
              <a:off x="4756975"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1" name="Google Shape;911;p55"/>
            <p:cNvSpPr/>
            <p:nvPr/>
          </p:nvSpPr>
          <p:spPr>
            <a:xfrm>
              <a:off x="4777350"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2" name="Google Shape;912;p55"/>
            <p:cNvSpPr/>
            <p:nvPr/>
          </p:nvSpPr>
          <p:spPr>
            <a:xfrm>
              <a:off x="4797725"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3" name="Google Shape;913;p55"/>
            <p:cNvSpPr/>
            <p:nvPr/>
          </p:nvSpPr>
          <p:spPr>
            <a:xfrm>
              <a:off x="4818100"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14" name="Google Shape;914;p55"/>
          <p:cNvGrpSpPr/>
          <p:nvPr/>
        </p:nvGrpSpPr>
        <p:grpSpPr>
          <a:xfrm>
            <a:off x="7732065" y="3527685"/>
            <a:ext cx="212497" cy="175761"/>
            <a:chOff x="4943575" y="2516350"/>
            <a:chExt cx="98675" cy="81700"/>
          </a:xfrm>
        </p:grpSpPr>
        <p:sp>
          <p:nvSpPr>
            <p:cNvPr id="915" name="Google Shape;915;p55"/>
            <p:cNvSpPr/>
            <p:nvPr/>
          </p:nvSpPr>
          <p:spPr>
            <a:xfrm>
              <a:off x="5036450" y="2554750"/>
              <a:ext cx="5800" cy="4825"/>
            </a:xfrm>
            <a:custGeom>
              <a:avLst/>
              <a:gdLst/>
              <a:ahLst/>
              <a:cxnLst/>
              <a:rect l="l" t="t" r="r" b="b"/>
              <a:pathLst>
                <a:path w="232" h="193" extrusionOk="0">
                  <a:moveTo>
                    <a:pt x="130" y="0"/>
                  </a:moveTo>
                  <a:cubicBezTo>
                    <a:pt x="51" y="0"/>
                    <a:pt x="0" y="101"/>
                    <a:pt x="65" y="166"/>
                  </a:cubicBezTo>
                  <a:cubicBezTo>
                    <a:pt x="83" y="184"/>
                    <a:pt x="106" y="192"/>
                    <a:pt x="129" y="192"/>
                  </a:cubicBezTo>
                  <a:cubicBezTo>
                    <a:pt x="179" y="192"/>
                    <a:pt x="229" y="153"/>
                    <a:pt x="224" y="94"/>
                  </a:cubicBezTo>
                  <a:cubicBezTo>
                    <a:pt x="231" y="44"/>
                    <a:pt x="188"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6" name="Google Shape;916;p55"/>
            <p:cNvSpPr/>
            <p:nvPr/>
          </p:nvSpPr>
          <p:spPr>
            <a:xfrm>
              <a:off x="5028150" y="2547175"/>
              <a:ext cx="5625" cy="4725"/>
            </a:xfrm>
            <a:custGeom>
              <a:avLst/>
              <a:gdLst/>
              <a:ahLst/>
              <a:cxnLst/>
              <a:rect l="l" t="t" r="r" b="b"/>
              <a:pathLst>
                <a:path w="225" h="189" extrusionOk="0">
                  <a:moveTo>
                    <a:pt x="123" y="0"/>
                  </a:moveTo>
                  <a:cubicBezTo>
                    <a:pt x="37" y="0"/>
                    <a:pt x="0" y="101"/>
                    <a:pt x="58" y="159"/>
                  </a:cubicBezTo>
                  <a:cubicBezTo>
                    <a:pt x="79" y="180"/>
                    <a:pt x="103" y="189"/>
                    <a:pt x="126" y="189"/>
                  </a:cubicBezTo>
                  <a:cubicBezTo>
                    <a:pt x="177" y="189"/>
                    <a:pt x="224" y="146"/>
                    <a:pt x="224" y="87"/>
                  </a:cubicBezTo>
                  <a:cubicBezTo>
                    <a:pt x="217" y="36"/>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7" name="Google Shape;917;p55"/>
            <p:cNvSpPr/>
            <p:nvPr/>
          </p:nvSpPr>
          <p:spPr>
            <a:xfrm>
              <a:off x="5028150" y="2554750"/>
              <a:ext cx="5625" cy="4825"/>
            </a:xfrm>
            <a:custGeom>
              <a:avLst/>
              <a:gdLst/>
              <a:ahLst/>
              <a:cxnLst/>
              <a:rect l="l" t="t" r="r" b="b"/>
              <a:pathLst>
                <a:path w="225" h="193" extrusionOk="0">
                  <a:moveTo>
                    <a:pt x="123" y="0"/>
                  </a:moveTo>
                  <a:cubicBezTo>
                    <a:pt x="44" y="0"/>
                    <a:pt x="0" y="101"/>
                    <a:pt x="58" y="166"/>
                  </a:cubicBezTo>
                  <a:cubicBezTo>
                    <a:pt x="76" y="184"/>
                    <a:pt x="99" y="192"/>
                    <a:pt x="123" y="192"/>
                  </a:cubicBezTo>
                  <a:cubicBezTo>
                    <a:pt x="173" y="192"/>
                    <a:pt x="224" y="153"/>
                    <a:pt x="224" y="94"/>
                  </a:cubicBezTo>
                  <a:cubicBezTo>
                    <a:pt x="224" y="44"/>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8" name="Google Shape;918;p55"/>
            <p:cNvSpPr/>
            <p:nvPr/>
          </p:nvSpPr>
          <p:spPr>
            <a:xfrm>
              <a:off x="5028150" y="2562500"/>
              <a:ext cx="5625" cy="4800"/>
            </a:xfrm>
            <a:custGeom>
              <a:avLst/>
              <a:gdLst/>
              <a:ahLst/>
              <a:cxnLst/>
              <a:rect l="l" t="t" r="r" b="b"/>
              <a:pathLst>
                <a:path w="225" h="192" extrusionOk="0">
                  <a:moveTo>
                    <a:pt x="123" y="0"/>
                  </a:moveTo>
                  <a:cubicBezTo>
                    <a:pt x="37" y="0"/>
                    <a:pt x="0" y="101"/>
                    <a:pt x="58" y="166"/>
                  </a:cubicBezTo>
                  <a:cubicBezTo>
                    <a:pt x="77" y="183"/>
                    <a:pt x="100" y="191"/>
                    <a:pt x="122" y="191"/>
                  </a:cubicBezTo>
                  <a:cubicBezTo>
                    <a:pt x="174" y="191"/>
                    <a:pt x="224" y="148"/>
                    <a:pt x="224" y="87"/>
                  </a:cubicBezTo>
                  <a:cubicBezTo>
                    <a:pt x="217" y="37"/>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9" name="Google Shape;919;p55"/>
            <p:cNvSpPr/>
            <p:nvPr/>
          </p:nvSpPr>
          <p:spPr>
            <a:xfrm>
              <a:off x="501972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0" name="Google Shape;920;p55"/>
            <p:cNvSpPr/>
            <p:nvPr/>
          </p:nvSpPr>
          <p:spPr>
            <a:xfrm>
              <a:off x="5019675" y="2547175"/>
              <a:ext cx="5625" cy="4725"/>
            </a:xfrm>
            <a:custGeom>
              <a:avLst/>
              <a:gdLst/>
              <a:ahLst/>
              <a:cxnLst/>
              <a:rect l="l" t="t" r="r" b="b"/>
              <a:pathLst>
                <a:path w="225" h="189" extrusionOk="0">
                  <a:moveTo>
                    <a:pt x="130" y="0"/>
                  </a:moveTo>
                  <a:cubicBezTo>
                    <a:pt x="44" y="0"/>
                    <a:pt x="0" y="101"/>
                    <a:pt x="58" y="159"/>
                  </a:cubicBezTo>
                  <a:cubicBezTo>
                    <a:pt x="79" y="180"/>
                    <a:pt x="103" y="189"/>
                    <a:pt x="126" y="189"/>
                  </a:cubicBezTo>
                  <a:cubicBezTo>
                    <a:pt x="177" y="189"/>
                    <a:pt x="224" y="146"/>
                    <a:pt x="224" y="87"/>
                  </a:cubicBezTo>
                  <a:cubicBezTo>
                    <a:pt x="217"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1" name="Google Shape;921;p55"/>
            <p:cNvSpPr/>
            <p:nvPr/>
          </p:nvSpPr>
          <p:spPr>
            <a:xfrm>
              <a:off x="5019675" y="2554750"/>
              <a:ext cx="5625" cy="4825"/>
            </a:xfrm>
            <a:custGeom>
              <a:avLst/>
              <a:gdLst/>
              <a:ahLst/>
              <a:cxnLst/>
              <a:rect l="l" t="t" r="r" b="b"/>
              <a:pathLst>
                <a:path w="225" h="193" extrusionOk="0">
                  <a:moveTo>
                    <a:pt x="130" y="0"/>
                  </a:moveTo>
                  <a:cubicBezTo>
                    <a:pt x="44" y="0"/>
                    <a:pt x="0" y="101"/>
                    <a:pt x="58" y="166"/>
                  </a:cubicBezTo>
                  <a:cubicBezTo>
                    <a:pt x="79" y="184"/>
                    <a:pt x="102" y="192"/>
                    <a:pt x="126"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2" name="Google Shape;922;p55"/>
            <p:cNvSpPr/>
            <p:nvPr/>
          </p:nvSpPr>
          <p:spPr>
            <a:xfrm>
              <a:off x="5019675" y="2562500"/>
              <a:ext cx="5625" cy="4800"/>
            </a:xfrm>
            <a:custGeom>
              <a:avLst/>
              <a:gdLst/>
              <a:ahLst/>
              <a:cxnLst/>
              <a:rect l="l" t="t" r="r" b="b"/>
              <a:pathLst>
                <a:path w="225" h="192" extrusionOk="0">
                  <a:moveTo>
                    <a:pt x="130" y="0"/>
                  </a:moveTo>
                  <a:cubicBezTo>
                    <a:pt x="44" y="0"/>
                    <a:pt x="0" y="101"/>
                    <a:pt x="58" y="166"/>
                  </a:cubicBezTo>
                  <a:cubicBezTo>
                    <a:pt x="77" y="183"/>
                    <a:pt x="100" y="191"/>
                    <a:pt x="122" y="191"/>
                  </a:cubicBezTo>
                  <a:cubicBezTo>
                    <a:pt x="174" y="191"/>
                    <a:pt x="224" y="148"/>
                    <a:pt x="224" y="87"/>
                  </a:cubicBezTo>
                  <a:cubicBezTo>
                    <a:pt x="217"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3" name="Google Shape;923;p55"/>
            <p:cNvSpPr/>
            <p:nvPr/>
          </p:nvSpPr>
          <p:spPr>
            <a:xfrm>
              <a:off x="5019725" y="2570225"/>
              <a:ext cx="5575" cy="4750"/>
            </a:xfrm>
            <a:custGeom>
              <a:avLst/>
              <a:gdLst/>
              <a:ahLst/>
              <a:cxnLst/>
              <a:rect l="l" t="t" r="r" b="b"/>
              <a:pathLst>
                <a:path w="223" h="190" extrusionOk="0">
                  <a:moveTo>
                    <a:pt x="139" y="1"/>
                  </a:moveTo>
                  <a:cubicBezTo>
                    <a:pt x="136" y="1"/>
                    <a:pt x="132" y="1"/>
                    <a:pt x="128" y="2"/>
                  </a:cubicBezTo>
                  <a:cubicBezTo>
                    <a:pt x="126" y="1"/>
                    <a:pt x="123" y="1"/>
                    <a:pt x="120" y="1"/>
                  </a:cubicBezTo>
                  <a:cubicBezTo>
                    <a:pt x="39" y="1"/>
                    <a:pt x="0" y="104"/>
                    <a:pt x="56" y="160"/>
                  </a:cubicBezTo>
                  <a:cubicBezTo>
                    <a:pt x="77" y="181"/>
                    <a:pt x="101" y="190"/>
                    <a:pt x="124" y="190"/>
                  </a:cubicBezTo>
                  <a:cubicBezTo>
                    <a:pt x="175" y="190"/>
                    <a:pt x="222" y="147"/>
                    <a:pt x="222" y="88"/>
                  </a:cubicBezTo>
                  <a:cubicBezTo>
                    <a:pt x="215" y="41"/>
                    <a:pt x="184"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4" name="Google Shape;924;p55"/>
            <p:cNvSpPr/>
            <p:nvPr/>
          </p:nvSpPr>
          <p:spPr>
            <a:xfrm>
              <a:off x="501120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5" name="Google Shape;925;p55"/>
            <p:cNvSpPr/>
            <p:nvPr/>
          </p:nvSpPr>
          <p:spPr>
            <a:xfrm>
              <a:off x="5011250"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6" name="Google Shape;926;p55"/>
            <p:cNvSpPr/>
            <p:nvPr/>
          </p:nvSpPr>
          <p:spPr>
            <a:xfrm>
              <a:off x="501120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7" name="Google Shape;927;p55"/>
            <p:cNvSpPr/>
            <p:nvPr/>
          </p:nvSpPr>
          <p:spPr>
            <a:xfrm>
              <a:off x="5011200"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8" name="Google Shape;928;p55"/>
            <p:cNvSpPr/>
            <p:nvPr/>
          </p:nvSpPr>
          <p:spPr>
            <a:xfrm>
              <a:off x="5011200" y="2562500"/>
              <a:ext cx="5750" cy="4800"/>
            </a:xfrm>
            <a:custGeom>
              <a:avLst/>
              <a:gdLst/>
              <a:ahLst/>
              <a:cxnLst/>
              <a:rect l="l" t="t" r="r" b="b"/>
              <a:pathLst>
                <a:path w="230" h="192" extrusionOk="0">
                  <a:moveTo>
                    <a:pt x="130" y="0"/>
                  </a:moveTo>
                  <a:cubicBezTo>
                    <a:pt x="44" y="0"/>
                    <a:pt x="1" y="101"/>
                    <a:pt x="65" y="166"/>
                  </a:cubicBezTo>
                  <a:cubicBezTo>
                    <a:pt x="82"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9" name="Google Shape;929;p55"/>
            <p:cNvSpPr/>
            <p:nvPr/>
          </p:nvSpPr>
          <p:spPr>
            <a:xfrm>
              <a:off x="50112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0" name="Google Shape;930;p55"/>
            <p:cNvSpPr/>
            <p:nvPr/>
          </p:nvSpPr>
          <p:spPr>
            <a:xfrm>
              <a:off x="5011200"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1" name="Google Shape;931;p55"/>
            <p:cNvSpPr/>
            <p:nvPr/>
          </p:nvSpPr>
          <p:spPr>
            <a:xfrm>
              <a:off x="5002725"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2" name="Google Shape;932;p55"/>
            <p:cNvSpPr/>
            <p:nvPr/>
          </p:nvSpPr>
          <p:spPr>
            <a:xfrm>
              <a:off x="5002725"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3" name="Google Shape;933;p55"/>
            <p:cNvSpPr/>
            <p:nvPr/>
          </p:nvSpPr>
          <p:spPr>
            <a:xfrm>
              <a:off x="500277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4" name="Google Shape;934;p55"/>
            <p:cNvSpPr/>
            <p:nvPr/>
          </p:nvSpPr>
          <p:spPr>
            <a:xfrm>
              <a:off x="5002725"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5" name="Google Shape;935;p55"/>
            <p:cNvSpPr/>
            <p:nvPr/>
          </p:nvSpPr>
          <p:spPr>
            <a:xfrm>
              <a:off x="5002725"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6" name="Google Shape;936;p55"/>
            <p:cNvSpPr/>
            <p:nvPr/>
          </p:nvSpPr>
          <p:spPr>
            <a:xfrm>
              <a:off x="5002725"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7" name="Google Shape;937;p55"/>
            <p:cNvSpPr/>
            <p:nvPr/>
          </p:nvSpPr>
          <p:spPr>
            <a:xfrm>
              <a:off x="50027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8" name="Google Shape;938;p55"/>
            <p:cNvSpPr/>
            <p:nvPr/>
          </p:nvSpPr>
          <p:spPr>
            <a:xfrm>
              <a:off x="5002725"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9" name="Google Shape;939;p55"/>
            <p:cNvSpPr/>
            <p:nvPr/>
          </p:nvSpPr>
          <p:spPr>
            <a:xfrm>
              <a:off x="5002725"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0" name="Google Shape;940;p55"/>
            <p:cNvSpPr/>
            <p:nvPr/>
          </p:nvSpPr>
          <p:spPr>
            <a:xfrm>
              <a:off x="4994250" y="25163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1" name="Google Shape;941;p55"/>
            <p:cNvSpPr/>
            <p:nvPr/>
          </p:nvSpPr>
          <p:spPr>
            <a:xfrm>
              <a:off x="4994250"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2" name="Google Shape;942;p55"/>
            <p:cNvSpPr/>
            <p:nvPr/>
          </p:nvSpPr>
          <p:spPr>
            <a:xfrm>
              <a:off x="499425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3" name="Google Shape;943;p55"/>
            <p:cNvSpPr/>
            <p:nvPr/>
          </p:nvSpPr>
          <p:spPr>
            <a:xfrm>
              <a:off x="499430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4" name="Google Shape;944;p55"/>
            <p:cNvSpPr/>
            <p:nvPr/>
          </p:nvSpPr>
          <p:spPr>
            <a:xfrm>
              <a:off x="499425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5" name="Google Shape;945;p55"/>
            <p:cNvSpPr/>
            <p:nvPr/>
          </p:nvSpPr>
          <p:spPr>
            <a:xfrm>
              <a:off x="499425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6" name="Google Shape;946;p55"/>
            <p:cNvSpPr/>
            <p:nvPr/>
          </p:nvSpPr>
          <p:spPr>
            <a:xfrm>
              <a:off x="4994250"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7" name="Google Shape;947;p55"/>
            <p:cNvSpPr/>
            <p:nvPr/>
          </p:nvSpPr>
          <p:spPr>
            <a:xfrm>
              <a:off x="499430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8" name="Google Shape;948;p55"/>
            <p:cNvSpPr/>
            <p:nvPr/>
          </p:nvSpPr>
          <p:spPr>
            <a:xfrm>
              <a:off x="499425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9" name="Google Shape;949;p55"/>
            <p:cNvSpPr/>
            <p:nvPr/>
          </p:nvSpPr>
          <p:spPr>
            <a:xfrm>
              <a:off x="4994250"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0" name="Google Shape;950;p55"/>
            <p:cNvSpPr/>
            <p:nvPr/>
          </p:nvSpPr>
          <p:spPr>
            <a:xfrm>
              <a:off x="4994250" y="2593150"/>
              <a:ext cx="5750" cy="4900"/>
            </a:xfrm>
            <a:custGeom>
              <a:avLst/>
              <a:gdLst/>
              <a:ahLst/>
              <a:cxnLst/>
              <a:rect l="l" t="t" r="r" b="b"/>
              <a:pathLst>
                <a:path w="230" h="196" extrusionOk="0">
                  <a:moveTo>
                    <a:pt x="130" y="1"/>
                  </a:moveTo>
                  <a:cubicBezTo>
                    <a:pt x="44" y="1"/>
                    <a:pt x="1" y="109"/>
                    <a:pt x="65" y="166"/>
                  </a:cubicBezTo>
                  <a:cubicBezTo>
                    <a:pt x="84" y="187"/>
                    <a:pt x="107" y="196"/>
                    <a:pt x="130" y="196"/>
                  </a:cubicBezTo>
                  <a:cubicBezTo>
                    <a:pt x="180" y="196"/>
                    <a:pt x="229"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1" name="Google Shape;951;p55"/>
            <p:cNvSpPr/>
            <p:nvPr/>
          </p:nvSpPr>
          <p:spPr>
            <a:xfrm>
              <a:off x="4985775"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2" name="Google Shape;952;p55"/>
            <p:cNvSpPr/>
            <p:nvPr/>
          </p:nvSpPr>
          <p:spPr>
            <a:xfrm>
              <a:off x="4985825"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3" name="Google Shape;953;p55"/>
            <p:cNvSpPr/>
            <p:nvPr/>
          </p:nvSpPr>
          <p:spPr>
            <a:xfrm>
              <a:off x="4985775"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4" name="Google Shape;954;p55"/>
            <p:cNvSpPr/>
            <p:nvPr/>
          </p:nvSpPr>
          <p:spPr>
            <a:xfrm>
              <a:off x="4985775"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5" name="Google Shape;955;p55"/>
            <p:cNvSpPr/>
            <p:nvPr/>
          </p:nvSpPr>
          <p:spPr>
            <a:xfrm>
              <a:off x="4985775"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6" name="Google Shape;956;p55"/>
            <p:cNvSpPr/>
            <p:nvPr/>
          </p:nvSpPr>
          <p:spPr>
            <a:xfrm>
              <a:off x="498582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7" name="Google Shape;957;p55"/>
            <p:cNvSpPr/>
            <p:nvPr/>
          </p:nvSpPr>
          <p:spPr>
            <a:xfrm>
              <a:off x="4985775"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8" name="Google Shape;958;p55"/>
            <p:cNvSpPr/>
            <p:nvPr/>
          </p:nvSpPr>
          <p:spPr>
            <a:xfrm>
              <a:off x="4977300"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9" name="Google Shape;959;p55"/>
            <p:cNvSpPr/>
            <p:nvPr/>
          </p:nvSpPr>
          <p:spPr>
            <a:xfrm>
              <a:off x="497735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0" name="Google Shape;960;p55"/>
            <p:cNvSpPr/>
            <p:nvPr/>
          </p:nvSpPr>
          <p:spPr>
            <a:xfrm>
              <a:off x="4977300"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1" name="Google Shape;961;p55"/>
            <p:cNvSpPr/>
            <p:nvPr/>
          </p:nvSpPr>
          <p:spPr>
            <a:xfrm>
              <a:off x="497730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2" name="Google Shape;962;p55"/>
            <p:cNvSpPr/>
            <p:nvPr/>
          </p:nvSpPr>
          <p:spPr>
            <a:xfrm>
              <a:off x="4977300"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3" name="Google Shape;963;p55"/>
            <p:cNvSpPr/>
            <p:nvPr/>
          </p:nvSpPr>
          <p:spPr>
            <a:xfrm>
              <a:off x="49773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4" name="Google Shape;964;p55"/>
            <p:cNvSpPr/>
            <p:nvPr/>
          </p:nvSpPr>
          <p:spPr>
            <a:xfrm>
              <a:off x="497730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5" name="Google Shape;965;p55"/>
            <p:cNvSpPr/>
            <p:nvPr/>
          </p:nvSpPr>
          <p:spPr>
            <a:xfrm>
              <a:off x="4968825" y="2531675"/>
              <a:ext cx="5750" cy="4900"/>
            </a:xfrm>
            <a:custGeom>
              <a:avLst/>
              <a:gdLst/>
              <a:ahLst/>
              <a:cxnLst/>
              <a:rect l="l" t="t" r="r" b="b"/>
              <a:pathLst>
                <a:path w="230" h="196" extrusionOk="0">
                  <a:moveTo>
                    <a:pt x="130" y="0"/>
                  </a:moveTo>
                  <a:cubicBezTo>
                    <a:pt x="44" y="0"/>
                    <a:pt x="1" y="108"/>
                    <a:pt x="66"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6" name="Google Shape;966;p55"/>
            <p:cNvSpPr/>
            <p:nvPr/>
          </p:nvSpPr>
          <p:spPr>
            <a:xfrm>
              <a:off x="4968875" y="2539400"/>
              <a:ext cx="5700" cy="4750"/>
            </a:xfrm>
            <a:custGeom>
              <a:avLst/>
              <a:gdLst/>
              <a:ahLst/>
              <a:cxnLst/>
              <a:rect l="l" t="t" r="r" b="b"/>
              <a:pathLst>
                <a:path w="228" h="190" extrusionOk="0">
                  <a:moveTo>
                    <a:pt x="121" y="1"/>
                  </a:moveTo>
                  <a:cubicBezTo>
                    <a:pt x="46" y="1"/>
                    <a:pt x="1" y="104"/>
                    <a:pt x="64" y="160"/>
                  </a:cubicBezTo>
                  <a:cubicBezTo>
                    <a:pt x="82" y="181"/>
                    <a:pt x="106" y="190"/>
                    <a:pt x="129" y="190"/>
                  </a:cubicBezTo>
                  <a:cubicBezTo>
                    <a:pt x="179" y="190"/>
                    <a:pt x="227" y="149"/>
                    <a:pt x="222" y="95"/>
                  </a:cubicBezTo>
                  <a:cubicBezTo>
                    <a:pt x="222" y="37"/>
                    <a:pt x="186" y="1"/>
                    <a:pt x="128" y="1"/>
                  </a:cubicBezTo>
                  <a:cubicBezTo>
                    <a:pt x="126" y="1"/>
                    <a:pt x="123" y="1"/>
                    <a:pt x="12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7" name="Google Shape;967;p55"/>
            <p:cNvSpPr/>
            <p:nvPr/>
          </p:nvSpPr>
          <p:spPr>
            <a:xfrm>
              <a:off x="4968825" y="2547175"/>
              <a:ext cx="5750" cy="4725"/>
            </a:xfrm>
            <a:custGeom>
              <a:avLst/>
              <a:gdLst/>
              <a:ahLst/>
              <a:cxnLst/>
              <a:rect l="l" t="t" r="r" b="b"/>
              <a:pathLst>
                <a:path w="230" h="189" extrusionOk="0">
                  <a:moveTo>
                    <a:pt x="130" y="0"/>
                  </a:moveTo>
                  <a:cubicBezTo>
                    <a:pt x="44" y="0"/>
                    <a:pt x="1" y="101"/>
                    <a:pt x="66"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8" name="Google Shape;968;p55"/>
            <p:cNvSpPr/>
            <p:nvPr/>
          </p:nvSpPr>
          <p:spPr>
            <a:xfrm>
              <a:off x="4968825" y="2554750"/>
              <a:ext cx="5800" cy="4825"/>
            </a:xfrm>
            <a:custGeom>
              <a:avLst/>
              <a:gdLst/>
              <a:ahLst/>
              <a:cxnLst/>
              <a:rect l="l" t="t" r="r" b="b"/>
              <a:pathLst>
                <a:path w="232" h="193" extrusionOk="0">
                  <a:moveTo>
                    <a:pt x="130" y="0"/>
                  </a:moveTo>
                  <a:cubicBezTo>
                    <a:pt x="51" y="0"/>
                    <a:pt x="1" y="101"/>
                    <a:pt x="66" y="166"/>
                  </a:cubicBezTo>
                  <a:cubicBezTo>
                    <a:pt x="84" y="184"/>
                    <a:pt x="107" y="192"/>
                    <a:pt x="130" y="192"/>
                  </a:cubicBezTo>
                  <a:cubicBezTo>
                    <a:pt x="180" y="192"/>
                    <a:pt x="229" y="153"/>
                    <a:pt x="224" y="94"/>
                  </a:cubicBezTo>
                  <a:cubicBezTo>
                    <a:pt x="231" y="44"/>
                    <a:pt x="188"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9" name="Google Shape;969;p55"/>
            <p:cNvSpPr/>
            <p:nvPr/>
          </p:nvSpPr>
          <p:spPr>
            <a:xfrm>
              <a:off x="4968825" y="2562500"/>
              <a:ext cx="5750" cy="4800"/>
            </a:xfrm>
            <a:custGeom>
              <a:avLst/>
              <a:gdLst/>
              <a:ahLst/>
              <a:cxnLst/>
              <a:rect l="l" t="t" r="r" b="b"/>
              <a:pathLst>
                <a:path w="230" h="192" extrusionOk="0">
                  <a:moveTo>
                    <a:pt x="130" y="0"/>
                  </a:moveTo>
                  <a:cubicBezTo>
                    <a:pt x="44" y="0"/>
                    <a:pt x="1" y="101"/>
                    <a:pt x="66"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0" name="Google Shape;970;p55"/>
            <p:cNvSpPr/>
            <p:nvPr/>
          </p:nvSpPr>
          <p:spPr>
            <a:xfrm>
              <a:off x="49688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4"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1" name="Google Shape;971;p55"/>
            <p:cNvSpPr/>
            <p:nvPr/>
          </p:nvSpPr>
          <p:spPr>
            <a:xfrm>
              <a:off x="4968825" y="2577825"/>
              <a:ext cx="5800" cy="4825"/>
            </a:xfrm>
            <a:custGeom>
              <a:avLst/>
              <a:gdLst/>
              <a:ahLst/>
              <a:cxnLst/>
              <a:rect l="l" t="t" r="r" b="b"/>
              <a:pathLst>
                <a:path w="232" h="193" extrusionOk="0">
                  <a:moveTo>
                    <a:pt x="130" y="1"/>
                  </a:moveTo>
                  <a:cubicBezTo>
                    <a:pt x="51" y="1"/>
                    <a:pt x="1" y="101"/>
                    <a:pt x="66" y="166"/>
                  </a:cubicBezTo>
                  <a:cubicBezTo>
                    <a:pt x="84" y="185"/>
                    <a:pt x="107" y="193"/>
                    <a:pt x="130" y="193"/>
                  </a:cubicBezTo>
                  <a:cubicBezTo>
                    <a:pt x="180" y="193"/>
                    <a:pt x="229" y="154"/>
                    <a:pt x="224" y="94"/>
                  </a:cubicBezTo>
                  <a:cubicBezTo>
                    <a:pt x="231" y="44"/>
                    <a:pt x="188"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2" name="Google Shape;972;p55"/>
            <p:cNvSpPr/>
            <p:nvPr/>
          </p:nvSpPr>
          <p:spPr>
            <a:xfrm>
              <a:off x="4960525" y="2531675"/>
              <a:ext cx="5625" cy="4900"/>
            </a:xfrm>
            <a:custGeom>
              <a:avLst/>
              <a:gdLst/>
              <a:ahLst/>
              <a:cxnLst/>
              <a:rect l="l" t="t" r="r" b="b"/>
              <a:pathLst>
                <a:path w="225" h="196" extrusionOk="0">
                  <a:moveTo>
                    <a:pt x="123" y="0"/>
                  </a:moveTo>
                  <a:cubicBezTo>
                    <a:pt x="37" y="0"/>
                    <a:pt x="1" y="108"/>
                    <a:pt x="59" y="166"/>
                  </a:cubicBezTo>
                  <a:cubicBezTo>
                    <a:pt x="79" y="187"/>
                    <a:pt x="103" y="195"/>
                    <a:pt x="126" y="195"/>
                  </a:cubicBezTo>
                  <a:cubicBezTo>
                    <a:pt x="177" y="195"/>
                    <a:pt x="224" y="153"/>
                    <a:pt x="224" y="94"/>
                  </a:cubicBezTo>
                  <a:cubicBezTo>
                    <a:pt x="217" y="43"/>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3" name="Google Shape;973;p55"/>
            <p:cNvSpPr/>
            <p:nvPr/>
          </p:nvSpPr>
          <p:spPr>
            <a:xfrm>
              <a:off x="4960575" y="2539400"/>
              <a:ext cx="5575" cy="4750"/>
            </a:xfrm>
            <a:custGeom>
              <a:avLst/>
              <a:gdLst/>
              <a:ahLst/>
              <a:cxnLst/>
              <a:rect l="l" t="t" r="r" b="b"/>
              <a:pathLst>
                <a:path w="223" h="190" extrusionOk="0">
                  <a:moveTo>
                    <a:pt x="114" y="1"/>
                  </a:moveTo>
                  <a:cubicBezTo>
                    <a:pt x="39" y="1"/>
                    <a:pt x="1" y="104"/>
                    <a:pt x="57" y="160"/>
                  </a:cubicBezTo>
                  <a:cubicBezTo>
                    <a:pt x="75" y="181"/>
                    <a:pt x="99" y="190"/>
                    <a:pt x="122" y="190"/>
                  </a:cubicBezTo>
                  <a:cubicBezTo>
                    <a:pt x="172" y="190"/>
                    <a:pt x="222" y="149"/>
                    <a:pt x="222" y="95"/>
                  </a:cubicBezTo>
                  <a:cubicBezTo>
                    <a:pt x="222" y="37"/>
                    <a:pt x="179" y="1"/>
                    <a:pt x="121" y="1"/>
                  </a:cubicBezTo>
                  <a:cubicBezTo>
                    <a:pt x="119" y="1"/>
                    <a:pt x="116" y="1"/>
                    <a:pt x="11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4" name="Google Shape;974;p55"/>
            <p:cNvSpPr/>
            <p:nvPr/>
          </p:nvSpPr>
          <p:spPr>
            <a:xfrm>
              <a:off x="4960525" y="2547175"/>
              <a:ext cx="5625" cy="4725"/>
            </a:xfrm>
            <a:custGeom>
              <a:avLst/>
              <a:gdLst/>
              <a:ahLst/>
              <a:cxnLst/>
              <a:rect l="l" t="t" r="r" b="b"/>
              <a:pathLst>
                <a:path w="225" h="189" extrusionOk="0">
                  <a:moveTo>
                    <a:pt x="123" y="0"/>
                  </a:moveTo>
                  <a:cubicBezTo>
                    <a:pt x="37" y="0"/>
                    <a:pt x="1" y="101"/>
                    <a:pt x="59" y="159"/>
                  </a:cubicBezTo>
                  <a:cubicBezTo>
                    <a:pt x="79" y="180"/>
                    <a:pt x="103" y="189"/>
                    <a:pt x="126" y="189"/>
                  </a:cubicBezTo>
                  <a:cubicBezTo>
                    <a:pt x="177" y="189"/>
                    <a:pt x="224" y="146"/>
                    <a:pt x="224" y="87"/>
                  </a:cubicBezTo>
                  <a:cubicBezTo>
                    <a:pt x="217" y="36"/>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5" name="Google Shape;975;p55"/>
            <p:cNvSpPr/>
            <p:nvPr/>
          </p:nvSpPr>
          <p:spPr>
            <a:xfrm>
              <a:off x="4960525" y="2554750"/>
              <a:ext cx="5625" cy="4825"/>
            </a:xfrm>
            <a:custGeom>
              <a:avLst/>
              <a:gdLst/>
              <a:ahLst/>
              <a:cxnLst/>
              <a:rect l="l" t="t" r="r" b="b"/>
              <a:pathLst>
                <a:path w="225" h="193" extrusionOk="0">
                  <a:moveTo>
                    <a:pt x="123" y="0"/>
                  </a:moveTo>
                  <a:cubicBezTo>
                    <a:pt x="44" y="0"/>
                    <a:pt x="1" y="101"/>
                    <a:pt x="59" y="166"/>
                  </a:cubicBezTo>
                  <a:cubicBezTo>
                    <a:pt x="77" y="184"/>
                    <a:pt x="100" y="192"/>
                    <a:pt x="123" y="192"/>
                  </a:cubicBezTo>
                  <a:cubicBezTo>
                    <a:pt x="173" y="192"/>
                    <a:pt x="224" y="153"/>
                    <a:pt x="224" y="94"/>
                  </a:cubicBezTo>
                  <a:cubicBezTo>
                    <a:pt x="224" y="44"/>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6" name="Google Shape;976;p55"/>
            <p:cNvSpPr/>
            <p:nvPr/>
          </p:nvSpPr>
          <p:spPr>
            <a:xfrm>
              <a:off x="4960525" y="2562500"/>
              <a:ext cx="5625" cy="4800"/>
            </a:xfrm>
            <a:custGeom>
              <a:avLst/>
              <a:gdLst/>
              <a:ahLst/>
              <a:cxnLst/>
              <a:rect l="l" t="t" r="r" b="b"/>
              <a:pathLst>
                <a:path w="225" h="192" extrusionOk="0">
                  <a:moveTo>
                    <a:pt x="123" y="0"/>
                  </a:moveTo>
                  <a:cubicBezTo>
                    <a:pt x="37" y="0"/>
                    <a:pt x="1" y="101"/>
                    <a:pt x="59" y="166"/>
                  </a:cubicBezTo>
                  <a:cubicBezTo>
                    <a:pt x="78" y="183"/>
                    <a:pt x="100" y="191"/>
                    <a:pt x="122" y="191"/>
                  </a:cubicBezTo>
                  <a:cubicBezTo>
                    <a:pt x="174" y="191"/>
                    <a:pt x="224" y="148"/>
                    <a:pt x="224" y="87"/>
                  </a:cubicBezTo>
                  <a:cubicBezTo>
                    <a:pt x="217" y="37"/>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7" name="Google Shape;977;p55"/>
            <p:cNvSpPr/>
            <p:nvPr/>
          </p:nvSpPr>
          <p:spPr>
            <a:xfrm>
              <a:off x="4960575" y="2570225"/>
              <a:ext cx="5575" cy="4750"/>
            </a:xfrm>
            <a:custGeom>
              <a:avLst/>
              <a:gdLst/>
              <a:ahLst/>
              <a:cxnLst/>
              <a:rect l="l" t="t" r="r" b="b"/>
              <a:pathLst>
                <a:path w="223" h="190" extrusionOk="0">
                  <a:moveTo>
                    <a:pt x="134" y="1"/>
                  </a:moveTo>
                  <a:cubicBezTo>
                    <a:pt x="130" y="1"/>
                    <a:pt x="126" y="1"/>
                    <a:pt x="121" y="2"/>
                  </a:cubicBezTo>
                  <a:cubicBezTo>
                    <a:pt x="119" y="1"/>
                    <a:pt x="116" y="1"/>
                    <a:pt x="113" y="1"/>
                  </a:cubicBezTo>
                  <a:cubicBezTo>
                    <a:pt x="33" y="1"/>
                    <a:pt x="1" y="104"/>
                    <a:pt x="57" y="160"/>
                  </a:cubicBezTo>
                  <a:cubicBezTo>
                    <a:pt x="77" y="181"/>
                    <a:pt x="101" y="190"/>
                    <a:pt x="124" y="190"/>
                  </a:cubicBezTo>
                  <a:cubicBezTo>
                    <a:pt x="175" y="190"/>
                    <a:pt x="222" y="147"/>
                    <a:pt x="222" y="88"/>
                  </a:cubicBezTo>
                  <a:cubicBezTo>
                    <a:pt x="216" y="41"/>
                    <a:pt x="184" y="1"/>
                    <a:pt x="13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8" name="Google Shape;978;p55"/>
            <p:cNvSpPr/>
            <p:nvPr/>
          </p:nvSpPr>
          <p:spPr>
            <a:xfrm>
              <a:off x="4960525" y="2577825"/>
              <a:ext cx="5625" cy="4825"/>
            </a:xfrm>
            <a:custGeom>
              <a:avLst/>
              <a:gdLst/>
              <a:ahLst/>
              <a:cxnLst/>
              <a:rect l="l" t="t" r="r" b="b"/>
              <a:pathLst>
                <a:path w="225" h="193" extrusionOk="0">
                  <a:moveTo>
                    <a:pt x="123" y="1"/>
                  </a:moveTo>
                  <a:cubicBezTo>
                    <a:pt x="44" y="1"/>
                    <a:pt x="1" y="101"/>
                    <a:pt x="59" y="166"/>
                  </a:cubicBezTo>
                  <a:cubicBezTo>
                    <a:pt x="77" y="185"/>
                    <a:pt x="100" y="193"/>
                    <a:pt x="123" y="193"/>
                  </a:cubicBezTo>
                  <a:cubicBezTo>
                    <a:pt x="173" y="193"/>
                    <a:pt x="224" y="154"/>
                    <a:pt x="224" y="94"/>
                  </a:cubicBezTo>
                  <a:cubicBezTo>
                    <a:pt x="224" y="44"/>
                    <a:pt x="181" y="1"/>
                    <a:pt x="123"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9" name="Google Shape;979;p55"/>
            <p:cNvSpPr/>
            <p:nvPr/>
          </p:nvSpPr>
          <p:spPr>
            <a:xfrm>
              <a:off x="4952050" y="2531675"/>
              <a:ext cx="5625" cy="4900"/>
            </a:xfrm>
            <a:custGeom>
              <a:avLst/>
              <a:gdLst/>
              <a:ahLst/>
              <a:cxnLst/>
              <a:rect l="l" t="t" r="r" b="b"/>
              <a:pathLst>
                <a:path w="225" h="196" extrusionOk="0">
                  <a:moveTo>
                    <a:pt x="131" y="0"/>
                  </a:moveTo>
                  <a:cubicBezTo>
                    <a:pt x="44" y="0"/>
                    <a:pt x="1" y="108"/>
                    <a:pt x="59" y="166"/>
                  </a:cubicBezTo>
                  <a:cubicBezTo>
                    <a:pt x="79" y="187"/>
                    <a:pt x="103" y="195"/>
                    <a:pt x="126" y="195"/>
                  </a:cubicBezTo>
                  <a:cubicBezTo>
                    <a:pt x="177" y="195"/>
                    <a:pt x="224" y="153"/>
                    <a:pt x="224" y="94"/>
                  </a:cubicBezTo>
                  <a:cubicBezTo>
                    <a:pt x="217" y="43"/>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0" name="Google Shape;980;p55"/>
            <p:cNvSpPr/>
            <p:nvPr/>
          </p:nvSpPr>
          <p:spPr>
            <a:xfrm>
              <a:off x="4952100" y="2539400"/>
              <a:ext cx="5575" cy="4750"/>
            </a:xfrm>
            <a:custGeom>
              <a:avLst/>
              <a:gdLst/>
              <a:ahLst/>
              <a:cxnLst/>
              <a:rect l="l" t="t" r="r" b="b"/>
              <a:pathLst>
                <a:path w="223" h="190" extrusionOk="0">
                  <a:moveTo>
                    <a:pt x="120"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1" name="Google Shape;981;p55"/>
            <p:cNvSpPr/>
            <p:nvPr/>
          </p:nvSpPr>
          <p:spPr>
            <a:xfrm>
              <a:off x="4952050" y="2547175"/>
              <a:ext cx="5625" cy="4725"/>
            </a:xfrm>
            <a:custGeom>
              <a:avLst/>
              <a:gdLst/>
              <a:ahLst/>
              <a:cxnLst/>
              <a:rect l="l" t="t" r="r" b="b"/>
              <a:pathLst>
                <a:path w="225" h="189" extrusionOk="0">
                  <a:moveTo>
                    <a:pt x="131" y="0"/>
                  </a:moveTo>
                  <a:cubicBezTo>
                    <a:pt x="44" y="0"/>
                    <a:pt x="1" y="101"/>
                    <a:pt x="59" y="159"/>
                  </a:cubicBezTo>
                  <a:cubicBezTo>
                    <a:pt x="79" y="180"/>
                    <a:pt x="103" y="189"/>
                    <a:pt x="126" y="189"/>
                  </a:cubicBezTo>
                  <a:cubicBezTo>
                    <a:pt x="177" y="189"/>
                    <a:pt x="224" y="146"/>
                    <a:pt x="224" y="87"/>
                  </a:cubicBezTo>
                  <a:cubicBezTo>
                    <a:pt x="217" y="36"/>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2" name="Google Shape;982;p55"/>
            <p:cNvSpPr/>
            <p:nvPr/>
          </p:nvSpPr>
          <p:spPr>
            <a:xfrm>
              <a:off x="4952050"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3" name="Google Shape;983;p55"/>
            <p:cNvSpPr/>
            <p:nvPr/>
          </p:nvSpPr>
          <p:spPr>
            <a:xfrm>
              <a:off x="4952050" y="2562500"/>
              <a:ext cx="5625" cy="4800"/>
            </a:xfrm>
            <a:custGeom>
              <a:avLst/>
              <a:gdLst/>
              <a:ahLst/>
              <a:cxnLst/>
              <a:rect l="l" t="t" r="r" b="b"/>
              <a:pathLst>
                <a:path w="225" h="192" extrusionOk="0">
                  <a:moveTo>
                    <a:pt x="131" y="0"/>
                  </a:moveTo>
                  <a:cubicBezTo>
                    <a:pt x="44" y="0"/>
                    <a:pt x="1" y="101"/>
                    <a:pt x="59" y="166"/>
                  </a:cubicBezTo>
                  <a:cubicBezTo>
                    <a:pt x="78" y="183"/>
                    <a:pt x="100" y="191"/>
                    <a:pt x="122" y="191"/>
                  </a:cubicBezTo>
                  <a:cubicBezTo>
                    <a:pt x="174" y="191"/>
                    <a:pt x="224" y="148"/>
                    <a:pt x="224" y="87"/>
                  </a:cubicBezTo>
                  <a:cubicBezTo>
                    <a:pt x="217" y="37"/>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4" name="Google Shape;984;p55"/>
            <p:cNvSpPr/>
            <p:nvPr/>
          </p:nvSpPr>
          <p:spPr>
            <a:xfrm>
              <a:off x="4952100" y="2570225"/>
              <a:ext cx="5575" cy="4750"/>
            </a:xfrm>
            <a:custGeom>
              <a:avLst/>
              <a:gdLst/>
              <a:ahLst/>
              <a:cxnLst/>
              <a:rect l="l" t="t" r="r" b="b"/>
              <a:pathLst>
                <a:path w="223" h="190" extrusionOk="0">
                  <a:moveTo>
                    <a:pt x="140" y="1"/>
                  </a:moveTo>
                  <a:cubicBezTo>
                    <a:pt x="136" y="1"/>
                    <a:pt x="132" y="1"/>
                    <a:pt x="129" y="2"/>
                  </a:cubicBezTo>
                  <a:cubicBezTo>
                    <a:pt x="126" y="1"/>
                    <a:pt x="123" y="1"/>
                    <a:pt x="120" y="1"/>
                  </a:cubicBezTo>
                  <a:cubicBezTo>
                    <a:pt x="39" y="1"/>
                    <a:pt x="1" y="104"/>
                    <a:pt x="57" y="160"/>
                  </a:cubicBezTo>
                  <a:cubicBezTo>
                    <a:pt x="77" y="181"/>
                    <a:pt x="101" y="190"/>
                    <a:pt x="124" y="190"/>
                  </a:cubicBezTo>
                  <a:cubicBezTo>
                    <a:pt x="175" y="190"/>
                    <a:pt x="222" y="147"/>
                    <a:pt x="222" y="88"/>
                  </a:cubicBezTo>
                  <a:cubicBezTo>
                    <a:pt x="216" y="41"/>
                    <a:pt x="184" y="1"/>
                    <a:pt x="14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5" name="Google Shape;985;p55"/>
            <p:cNvSpPr/>
            <p:nvPr/>
          </p:nvSpPr>
          <p:spPr>
            <a:xfrm>
              <a:off x="4952050"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6" name="Google Shape;986;p55"/>
            <p:cNvSpPr/>
            <p:nvPr/>
          </p:nvSpPr>
          <p:spPr>
            <a:xfrm>
              <a:off x="4943575" y="2531675"/>
              <a:ext cx="5750" cy="4900"/>
            </a:xfrm>
            <a:custGeom>
              <a:avLst/>
              <a:gdLst/>
              <a:ahLst/>
              <a:cxnLst/>
              <a:rect l="l" t="t" r="r" b="b"/>
              <a:pathLst>
                <a:path w="230" h="196" extrusionOk="0">
                  <a:moveTo>
                    <a:pt x="131" y="0"/>
                  </a:moveTo>
                  <a:cubicBezTo>
                    <a:pt x="44" y="0"/>
                    <a:pt x="1" y="108"/>
                    <a:pt x="66" y="166"/>
                  </a:cubicBezTo>
                  <a:cubicBezTo>
                    <a:pt x="84" y="187"/>
                    <a:pt x="107" y="195"/>
                    <a:pt x="130" y="195"/>
                  </a:cubicBezTo>
                  <a:cubicBezTo>
                    <a:pt x="180" y="195"/>
                    <a:pt x="229" y="153"/>
                    <a:pt x="224" y="94"/>
                  </a:cubicBezTo>
                  <a:cubicBezTo>
                    <a:pt x="224" y="43"/>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7" name="Google Shape;987;p55"/>
            <p:cNvSpPr/>
            <p:nvPr/>
          </p:nvSpPr>
          <p:spPr>
            <a:xfrm>
              <a:off x="4943625" y="2539400"/>
              <a:ext cx="5575" cy="4750"/>
            </a:xfrm>
            <a:custGeom>
              <a:avLst/>
              <a:gdLst/>
              <a:ahLst/>
              <a:cxnLst/>
              <a:rect l="l" t="t" r="r" b="b"/>
              <a:pathLst>
                <a:path w="223" h="190" extrusionOk="0">
                  <a:moveTo>
                    <a:pt x="121"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8" name="Google Shape;988;p55"/>
            <p:cNvSpPr/>
            <p:nvPr/>
          </p:nvSpPr>
          <p:spPr>
            <a:xfrm>
              <a:off x="4943575" y="2547175"/>
              <a:ext cx="5750" cy="4725"/>
            </a:xfrm>
            <a:custGeom>
              <a:avLst/>
              <a:gdLst/>
              <a:ahLst/>
              <a:cxnLst/>
              <a:rect l="l" t="t" r="r" b="b"/>
              <a:pathLst>
                <a:path w="230" h="189" extrusionOk="0">
                  <a:moveTo>
                    <a:pt x="131" y="0"/>
                  </a:moveTo>
                  <a:cubicBezTo>
                    <a:pt x="44" y="0"/>
                    <a:pt x="1" y="101"/>
                    <a:pt x="66" y="159"/>
                  </a:cubicBezTo>
                  <a:cubicBezTo>
                    <a:pt x="84" y="180"/>
                    <a:pt x="107" y="189"/>
                    <a:pt x="130" y="189"/>
                  </a:cubicBezTo>
                  <a:cubicBezTo>
                    <a:pt x="180" y="189"/>
                    <a:pt x="229" y="146"/>
                    <a:pt x="224" y="87"/>
                  </a:cubicBezTo>
                  <a:cubicBezTo>
                    <a:pt x="224" y="36"/>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9" name="Google Shape;989;p55"/>
            <p:cNvSpPr/>
            <p:nvPr/>
          </p:nvSpPr>
          <p:spPr>
            <a:xfrm>
              <a:off x="4943575"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0" name="Google Shape;990;p55"/>
            <p:cNvSpPr/>
            <p:nvPr/>
          </p:nvSpPr>
          <p:spPr>
            <a:xfrm>
              <a:off x="4943575" y="2562500"/>
              <a:ext cx="5750" cy="4800"/>
            </a:xfrm>
            <a:custGeom>
              <a:avLst/>
              <a:gdLst/>
              <a:ahLst/>
              <a:cxnLst/>
              <a:rect l="l" t="t" r="r" b="b"/>
              <a:pathLst>
                <a:path w="230" h="192" extrusionOk="0">
                  <a:moveTo>
                    <a:pt x="131" y="0"/>
                  </a:moveTo>
                  <a:cubicBezTo>
                    <a:pt x="44" y="0"/>
                    <a:pt x="1" y="101"/>
                    <a:pt x="66" y="166"/>
                  </a:cubicBezTo>
                  <a:cubicBezTo>
                    <a:pt x="83" y="183"/>
                    <a:pt x="104" y="191"/>
                    <a:pt x="126" y="191"/>
                  </a:cubicBezTo>
                  <a:cubicBezTo>
                    <a:pt x="177" y="191"/>
                    <a:pt x="230" y="148"/>
                    <a:pt x="224" y="87"/>
                  </a:cubicBezTo>
                  <a:cubicBezTo>
                    <a:pt x="224" y="37"/>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1" name="Google Shape;991;p55"/>
            <p:cNvSpPr/>
            <p:nvPr/>
          </p:nvSpPr>
          <p:spPr>
            <a:xfrm>
              <a:off x="4943625" y="2570225"/>
              <a:ext cx="5700" cy="4750"/>
            </a:xfrm>
            <a:custGeom>
              <a:avLst/>
              <a:gdLst/>
              <a:ahLst/>
              <a:cxnLst/>
              <a:rect l="l" t="t" r="r" b="b"/>
              <a:pathLst>
                <a:path w="228" h="190" extrusionOk="0">
                  <a:moveTo>
                    <a:pt x="140" y="1"/>
                  </a:moveTo>
                  <a:cubicBezTo>
                    <a:pt x="136" y="1"/>
                    <a:pt x="132" y="1"/>
                    <a:pt x="129" y="2"/>
                  </a:cubicBezTo>
                  <a:cubicBezTo>
                    <a:pt x="126" y="1"/>
                    <a:pt x="123" y="1"/>
                    <a:pt x="121" y="1"/>
                  </a:cubicBezTo>
                  <a:cubicBezTo>
                    <a:pt x="39" y="1"/>
                    <a:pt x="1" y="104"/>
                    <a:pt x="64" y="160"/>
                  </a:cubicBezTo>
                  <a:cubicBezTo>
                    <a:pt x="82" y="181"/>
                    <a:pt x="105" y="190"/>
                    <a:pt x="128" y="190"/>
                  </a:cubicBezTo>
                  <a:cubicBezTo>
                    <a:pt x="178" y="190"/>
                    <a:pt x="227" y="147"/>
                    <a:pt x="222" y="88"/>
                  </a:cubicBezTo>
                  <a:cubicBezTo>
                    <a:pt x="222" y="41"/>
                    <a:pt x="185" y="1"/>
                    <a:pt x="14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2" name="Google Shape;992;p55"/>
            <p:cNvSpPr/>
            <p:nvPr/>
          </p:nvSpPr>
          <p:spPr>
            <a:xfrm>
              <a:off x="4943575"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93" name="Google Shape;993;p55"/>
          <p:cNvGrpSpPr/>
          <p:nvPr/>
        </p:nvGrpSpPr>
        <p:grpSpPr>
          <a:xfrm>
            <a:off x="1990126" y="2753928"/>
            <a:ext cx="965351" cy="134611"/>
            <a:chOff x="4411970" y="2962952"/>
            <a:chExt cx="706544" cy="104212"/>
          </a:xfrm>
        </p:grpSpPr>
        <p:sp>
          <p:nvSpPr>
            <p:cNvPr id="994" name="Google Shape;994;p55"/>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solidFill>
              <a:srgbClr val="D7D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5" name="Google Shape;995;p55"/>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solidFill>
              <a:srgbClr val="CCD6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6" name="Google Shape;996;p55"/>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solidFill>
              <a:srgbClr val="D7D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7" name="Google Shape;997;p55"/>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solidFill>
              <a:srgbClr val="E0E7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98" name="Google Shape;998;p55"/>
          <p:cNvGrpSpPr/>
          <p:nvPr/>
        </p:nvGrpSpPr>
        <p:grpSpPr>
          <a:xfrm>
            <a:off x="1990126" y="2342842"/>
            <a:ext cx="960158" cy="289172"/>
            <a:chOff x="4411970" y="2726085"/>
            <a:chExt cx="643107" cy="193659"/>
          </a:xfrm>
        </p:grpSpPr>
        <p:sp>
          <p:nvSpPr>
            <p:cNvPr id="999" name="Google Shape;999;p55"/>
            <p:cNvSpPr/>
            <p:nvPr/>
          </p:nvSpPr>
          <p:spPr>
            <a:xfrm>
              <a:off x="4411970" y="2726085"/>
              <a:ext cx="118796" cy="193659"/>
            </a:xfrm>
            <a:custGeom>
              <a:avLst/>
              <a:gdLst/>
              <a:ahLst/>
              <a:cxnLst/>
              <a:rect l="l" t="t" r="r" b="b"/>
              <a:pathLst>
                <a:path w="2631" h="4289" extrusionOk="0">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0" name="Google Shape;1000;p55"/>
            <p:cNvSpPr/>
            <p:nvPr/>
          </p:nvSpPr>
          <p:spPr>
            <a:xfrm>
              <a:off x="4426058" y="2791601"/>
              <a:ext cx="36167" cy="62627"/>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1" name="Google Shape;1001;p55"/>
            <p:cNvSpPr/>
            <p:nvPr/>
          </p:nvSpPr>
          <p:spPr>
            <a:xfrm>
              <a:off x="4456806" y="2743875"/>
              <a:ext cx="598271" cy="157989"/>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02" name="Google Shape;1002;p55"/>
          <p:cNvGrpSpPr/>
          <p:nvPr/>
        </p:nvGrpSpPr>
        <p:grpSpPr>
          <a:xfrm>
            <a:off x="993018" y="2608952"/>
            <a:ext cx="833173" cy="259209"/>
            <a:chOff x="4411970" y="4340222"/>
            <a:chExt cx="779467" cy="242683"/>
          </a:xfrm>
        </p:grpSpPr>
        <p:sp>
          <p:nvSpPr>
            <p:cNvPr id="1003" name="Google Shape;1003;p55"/>
            <p:cNvSpPr/>
            <p:nvPr/>
          </p:nvSpPr>
          <p:spPr>
            <a:xfrm>
              <a:off x="4411970" y="4340222"/>
              <a:ext cx="121370" cy="121370"/>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4" name="Google Shape;1004;p55"/>
            <p:cNvSpPr/>
            <p:nvPr/>
          </p:nvSpPr>
          <p:spPr>
            <a:xfrm>
              <a:off x="4457032" y="4385284"/>
              <a:ext cx="152661" cy="152615"/>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5" name="Google Shape;1005;p55"/>
            <p:cNvSpPr/>
            <p:nvPr/>
          </p:nvSpPr>
          <p:spPr>
            <a:xfrm>
              <a:off x="4533392" y="4383749"/>
              <a:ext cx="658046" cy="199155"/>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06" name="Google Shape;1006;p55"/>
          <p:cNvGrpSpPr/>
          <p:nvPr/>
        </p:nvGrpSpPr>
        <p:grpSpPr>
          <a:xfrm>
            <a:off x="1990126" y="2004698"/>
            <a:ext cx="965160" cy="216230"/>
            <a:chOff x="4411970" y="2468674"/>
            <a:chExt cx="747317" cy="167425"/>
          </a:xfrm>
        </p:grpSpPr>
        <p:sp>
          <p:nvSpPr>
            <p:cNvPr id="1007" name="Google Shape;1007;p55"/>
            <p:cNvSpPr/>
            <p:nvPr/>
          </p:nvSpPr>
          <p:spPr>
            <a:xfrm>
              <a:off x="4411970" y="2468674"/>
              <a:ext cx="216235" cy="167425"/>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8" name="Google Shape;1008;p55"/>
            <p:cNvSpPr/>
            <p:nvPr/>
          </p:nvSpPr>
          <p:spPr>
            <a:xfrm>
              <a:off x="4564629" y="2468674"/>
              <a:ext cx="594658" cy="167425"/>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09" name="Google Shape;1009;p55"/>
          <p:cNvGrpSpPr/>
          <p:nvPr/>
        </p:nvGrpSpPr>
        <p:grpSpPr>
          <a:xfrm>
            <a:off x="988873" y="1909415"/>
            <a:ext cx="810451" cy="319148"/>
            <a:chOff x="4411970" y="3686602"/>
            <a:chExt cx="797845" cy="314215"/>
          </a:xfrm>
        </p:grpSpPr>
        <p:sp>
          <p:nvSpPr>
            <p:cNvPr id="1010" name="Google Shape;1010;p55"/>
            <p:cNvSpPr/>
            <p:nvPr/>
          </p:nvSpPr>
          <p:spPr>
            <a:xfrm>
              <a:off x="4411970" y="3780383"/>
              <a:ext cx="797845" cy="220435"/>
            </a:xfrm>
            <a:custGeom>
              <a:avLst/>
              <a:gdLst/>
              <a:ahLst/>
              <a:cxnLst/>
              <a:rect l="l" t="t" r="r" b="b"/>
              <a:pathLst>
                <a:path w="17670" h="4882" extrusionOk="0">
                  <a:moveTo>
                    <a:pt x="356" y="1"/>
                  </a:moveTo>
                  <a:cubicBezTo>
                    <a:pt x="159" y="1"/>
                    <a:pt x="1" y="161"/>
                    <a:pt x="1" y="356"/>
                  </a:cubicBezTo>
                  <a:lnTo>
                    <a:pt x="1" y="4881"/>
                  </a:lnTo>
                  <a:lnTo>
                    <a:pt x="17316" y="4881"/>
                  </a:lnTo>
                  <a:cubicBezTo>
                    <a:pt x="17511" y="4881"/>
                    <a:pt x="17670" y="4723"/>
                    <a:pt x="17670" y="4528"/>
                  </a:cubicBezTo>
                  <a:lnTo>
                    <a:pt x="17670"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1" name="Google Shape;1011;p55"/>
            <p:cNvSpPr/>
            <p:nvPr/>
          </p:nvSpPr>
          <p:spPr>
            <a:xfrm>
              <a:off x="4411970" y="3940447"/>
              <a:ext cx="60414" cy="60369"/>
            </a:xfrm>
            <a:custGeom>
              <a:avLst/>
              <a:gdLst/>
              <a:ahLst/>
              <a:cxnLst/>
              <a:rect l="l" t="t" r="r" b="b"/>
              <a:pathLst>
                <a:path w="1338" h="1337" extrusionOk="0">
                  <a:moveTo>
                    <a:pt x="1" y="1"/>
                  </a:moveTo>
                  <a:lnTo>
                    <a:pt x="1" y="1336"/>
                  </a:lnTo>
                  <a:lnTo>
                    <a:pt x="1338" y="1336"/>
                  </a:lnTo>
                  <a:lnTo>
                    <a:pt x="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2" name="Google Shape;1012;p55"/>
            <p:cNvSpPr/>
            <p:nvPr/>
          </p:nvSpPr>
          <p:spPr>
            <a:xfrm>
              <a:off x="4411970" y="3686602"/>
              <a:ext cx="228743" cy="228743"/>
            </a:xfrm>
            <a:custGeom>
              <a:avLst/>
              <a:gdLst/>
              <a:ahLst/>
              <a:cxnLst/>
              <a:rect l="l" t="t" r="r" b="b"/>
              <a:pathLst>
                <a:path w="5066" h="5066" extrusionOk="0">
                  <a:moveTo>
                    <a:pt x="2534" y="1"/>
                  </a:moveTo>
                  <a:cubicBezTo>
                    <a:pt x="1134" y="1"/>
                    <a:pt x="1" y="1134"/>
                    <a:pt x="1" y="2534"/>
                  </a:cubicBezTo>
                  <a:cubicBezTo>
                    <a:pt x="1" y="3932"/>
                    <a:pt x="1134" y="5066"/>
                    <a:pt x="2534" y="5066"/>
                  </a:cubicBezTo>
                  <a:cubicBezTo>
                    <a:pt x="3932" y="5066"/>
                    <a:pt x="5066" y="3932"/>
                    <a:pt x="5066" y="2534"/>
                  </a:cubicBezTo>
                  <a:cubicBezTo>
                    <a:pt x="5066" y="1134"/>
                    <a:pt x="3932" y="1"/>
                    <a:pt x="2534"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3" name="Google Shape;1013;p55"/>
            <p:cNvSpPr/>
            <p:nvPr/>
          </p:nvSpPr>
          <p:spPr>
            <a:xfrm>
              <a:off x="4442628" y="3717261"/>
              <a:ext cx="167425" cy="167425"/>
            </a:xfrm>
            <a:custGeom>
              <a:avLst/>
              <a:gdLst/>
              <a:ahLst/>
              <a:cxnLst/>
              <a:rect l="l" t="t" r="r" b="b"/>
              <a:pathLst>
                <a:path w="3708" h="3708" extrusionOk="0">
                  <a:moveTo>
                    <a:pt x="3708" y="1855"/>
                  </a:moveTo>
                  <a:cubicBezTo>
                    <a:pt x="3708" y="2878"/>
                    <a:pt x="2878" y="3708"/>
                    <a:pt x="1855" y="3708"/>
                  </a:cubicBezTo>
                  <a:cubicBezTo>
                    <a:pt x="832" y="3708"/>
                    <a:pt x="1" y="2878"/>
                    <a:pt x="1" y="1855"/>
                  </a:cubicBezTo>
                  <a:cubicBezTo>
                    <a:pt x="1" y="830"/>
                    <a:pt x="832" y="1"/>
                    <a:pt x="1855" y="1"/>
                  </a:cubicBezTo>
                  <a:cubicBezTo>
                    <a:pt x="2878" y="1"/>
                    <a:pt x="3708" y="830"/>
                    <a:pt x="3708" y="1855"/>
                  </a:cubicBezTo>
                  <a:close/>
                </a:path>
              </a:pathLst>
            </a:custGeom>
            <a:solidFill>
              <a:srgbClr val="222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4" name="Google Shape;1014;p55"/>
            <p:cNvSpPr/>
            <p:nvPr/>
          </p:nvSpPr>
          <p:spPr>
            <a:xfrm>
              <a:off x="4455090" y="3729723"/>
              <a:ext cx="142546" cy="142546"/>
            </a:xfrm>
            <a:custGeom>
              <a:avLst/>
              <a:gdLst/>
              <a:ahLst/>
              <a:cxnLst/>
              <a:rect l="l" t="t" r="r" b="b"/>
              <a:pathLst>
                <a:path w="3157" h="3157" extrusionOk="0">
                  <a:moveTo>
                    <a:pt x="1579" y="0"/>
                  </a:moveTo>
                  <a:cubicBezTo>
                    <a:pt x="706" y="0"/>
                    <a:pt x="0" y="706"/>
                    <a:pt x="0" y="1579"/>
                  </a:cubicBezTo>
                  <a:cubicBezTo>
                    <a:pt x="0" y="2450"/>
                    <a:pt x="706" y="3156"/>
                    <a:pt x="1579" y="3156"/>
                  </a:cubicBezTo>
                  <a:cubicBezTo>
                    <a:pt x="2450" y="3156"/>
                    <a:pt x="3156" y="2450"/>
                    <a:pt x="3156" y="1579"/>
                  </a:cubicBezTo>
                  <a:cubicBezTo>
                    <a:pt x="3156" y="706"/>
                    <a:pt x="2450" y="0"/>
                    <a:pt x="1579"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15" name="Google Shape;1015;p55"/>
          <p:cNvSpPr/>
          <p:nvPr/>
        </p:nvSpPr>
        <p:spPr>
          <a:xfrm>
            <a:off x="981722" y="2318002"/>
            <a:ext cx="822545" cy="195833"/>
          </a:xfrm>
          <a:custGeom>
            <a:avLst/>
            <a:gdLst/>
            <a:ahLst/>
            <a:cxnLst/>
            <a:rect l="l" t="t" r="r" b="b"/>
            <a:pathLst>
              <a:path w="17936" h="4270" extrusionOk="0">
                <a:moveTo>
                  <a:pt x="2303" y="1110"/>
                </a:moveTo>
                <a:cubicBezTo>
                  <a:pt x="2883" y="1110"/>
                  <a:pt x="3355" y="1569"/>
                  <a:pt x="3355" y="2135"/>
                </a:cubicBezTo>
                <a:cubicBezTo>
                  <a:pt x="3353" y="2716"/>
                  <a:pt x="2883" y="3187"/>
                  <a:pt x="2303" y="3187"/>
                </a:cubicBezTo>
                <a:cubicBezTo>
                  <a:pt x="1722" y="3187"/>
                  <a:pt x="1251" y="2716"/>
                  <a:pt x="1251" y="2135"/>
                </a:cubicBezTo>
                <a:cubicBezTo>
                  <a:pt x="1251" y="1569"/>
                  <a:pt x="1722" y="1110"/>
                  <a:pt x="2303" y="1110"/>
                </a:cubicBezTo>
                <a:close/>
                <a:moveTo>
                  <a:pt x="2304" y="0"/>
                </a:moveTo>
                <a:cubicBezTo>
                  <a:pt x="1748" y="0"/>
                  <a:pt x="1201" y="218"/>
                  <a:pt x="793" y="626"/>
                </a:cubicBezTo>
                <a:cubicBezTo>
                  <a:pt x="183" y="1236"/>
                  <a:pt x="0" y="2154"/>
                  <a:pt x="330" y="2951"/>
                </a:cubicBezTo>
                <a:cubicBezTo>
                  <a:pt x="662" y="3749"/>
                  <a:pt x="1438" y="4269"/>
                  <a:pt x="2303" y="4269"/>
                </a:cubicBezTo>
                <a:cubicBezTo>
                  <a:pt x="3481" y="4269"/>
                  <a:pt x="4436" y="3313"/>
                  <a:pt x="4436" y="2135"/>
                </a:cubicBezTo>
                <a:lnTo>
                  <a:pt x="4436" y="3254"/>
                </a:lnTo>
                <a:cubicBezTo>
                  <a:pt x="4436" y="3814"/>
                  <a:pt x="4891" y="4269"/>
                  <a:pt x="5451" y="4269"/>
                </a:cubicBezTo>
                <a:lnTo>
                  <a:pt x="17600" y="4269"/>
                </a:lnTo>
                <a:cubicBezTo>
                  <a:pt x="17785" y="4269"/>
                  <a:pt x="17935" y="4119"/>
                  <a:pt x="17935" y="3936"/>
                </a:cubicBezTo>
                <a:lnTo>
                  <a:pt x="17935" y="333"/>
                </a:lnTo>
                <a:cubicBezTo>
                  <a:pt x="17934" y="149"/>
                  <a:pt x="17785" y="0"/>
                  <a:pt x="17602" y="0"/>
                </a:cubicBezTo>
                <a:lnTo>
                  <a:pt x="5451" y="0"/>
                </a:lnTo>
                <a:cubicBezTo>
                  <a:pt x="4891" y="0"/>
                  <a:pt x="4437" y="453"/>
                  <a:pt x="4437" y="1014"/>
                </a:cubicBezTo>
                <a:lnTo>
                  <a:pt x="4437" y="2133"/>
                </a:lnTo>
                <a:cubicBezTo>
                  <a:pt x="4436" y="1270"/>
                  <a:pt x="3915" y="492"/>
                  <a:pt x="3118" y="162"/>
                </a:cubicBezTo>
                <a:cubicBezTo>
                  <a:pt x="2855" y="53"/>
                  <a:pt x="2578" y="0"/>
                  <a:pt x="2304"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16" name="Google Shape;1016;p55"/>
          <p:cNvGrpSpPr/>
          <p:nvPr/>
        </p:nvGrpSpPr>
        <p:grpSpPr>
          <a:xfrm>
            <a:off x="988970" y="1663939"/>
            <a:ext cx="1970333" cy="208784"/>
            <a:chOff x="6336019" y="3733725"/>
            <a:chExt cx="2566206" cy="351310"/>
          </a:xfrm>
        </p:grpSpPr>
        <p:sp>
          <p:nvSpPr>
            <p:cNvPr id="1017" name="Google Shape;1017;p55"/>
            <p:cNvSpPr/>
            <p:nvPr/>
          </p:nvSpPr>
          <p:spPr>
            <a:xfrm>
              <a:off x="6336019" y="3733735"/>
              <a:ext cx="1881300" cy="351300"/>
            </a:xfrm>
            <a:prstGeom prst="homePlate">
              <a:avLst>
                <a:gd name="adj" fmla="val 50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8" name="Google Shape;1018;p55"/>
            <p:cNvSpPr/>
            <p:nvPr/>
          </p:nvSpPr>
          <p:spPr>
            <a:xfrm>
              <a:off x="8098525" y="3733725"/>
              <a:ext cx="346500" cy="351300"/>
            </a:xfrm>
            <a:prstGeom prst="chevron">
              <a:avLst>
                <a:gd name="adj" fmla="val 50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9" name="Google Shape;1019;p55"/>
            <p:cNvSpPr/>
            <p:nvPr/>
          </p:nvSpPr>
          <p:spPr>
            <a:xfrm>
              <a:off x="8327125" y="3733725"/>
              <a:ext cx="346500" cy="351300"/>
            </a:xfrm>
            <a:prstGeom prst="chevron">
              <a:avLst>
                <a:gd name="adj" fmla="val 50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0" name="Google Shape;1020;p55"/>
            <p:cNvSpPr/>
            <p:nvPr/>
          </p:nvSpPr>
          <p:spPr>
            <a:xfrm>
              <a:off x="8555725" y="3733725"/>
              <a:ext cx="346500" cy="351300"/>
            </a:xfrm>
            <a:prstGeom prst="chevron">
              <a:avLst>
                <a:gd name="adj" fmla="val 50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21" name="Google Shape;1021;p55"/>
          <p:cNvGrpSpPr/>
          <p:nvPr/>
        </p:nvGrpSpPr>
        <p:grpSpPr>
          <a:xfrm>
            <a:off x="1990126" y="3271494"/>
            <a:ext cx="946551" cy="153200"/>
            <a:chOff x="4404545" y="3301592"/>
            <a:chExt cx="782403" cy="129272"/>
          </a:xfrm>
        </p:grpSpPr>
        <p:sp>
          <p:nvSpPr>
            <p:cNvPr id="1022" name="Google Shape;1022;p55"/>
            <p:cNvSpPr/>
            <p:nvPr/>
          </p:nvSpPr>
          <p:spPr>
            <a:xfrm>
              <a:off x="4404545" y="3301592"/>
              <a:ext cx="782403" cy="129272"/>
            </a:xfrm>
            <a:custGeom>
              <a:avLst/>
              <a:gdLst/>
              <a:ahLst/>
              <a:cxnLst/>
              <a:rect l="l" t="t" r="r" b="b"/>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3" name="Google Shape;1023;p55"/>
            <p:cNvSpPr/>
            <p:nvPr/>
          </p:nvSpPr>
          <p:spPr>
            <a:xfrm>
              <a:off x="4416034" y="3308320"/>
              <a:ext cx="120286" cy="115726"/>
            </a:xfrm>
            <a:custGeom>
              <a:avLst/>
              <a:gdLst/>
              <a:ahLst/>
              <a:cxnLst/>
              <a:rect l="l" t="t" r="r" b="b"/>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24" name="Google Shape;1024;p55"/>
          <p:cNvGrpSpPr/>
          <p:nvPr/>
        </p:nvGrpSpPr>
        <p:grpSpPr>
          <a:xfrm>
            <a:off x="1990126" y="3010453"/>
            <a:ext cx="962257" cy="139127"/>
            <a:chOff x="4411970" y="3131459"/>
            <a:chExt cx="710520" cy="117397"/>
          </a:xfrm>
        </p:grpSpPr>
        <p:sp>
          <p:nvSpPr>
            <p:cNvPr id="1025" name="Google Shape;1025;p55"/>
            <p:cNvSpPr/>
            <p:nvPr/>
          </p:nvSpPr>
          <p:spPr>
            <a:xfrm>
              <a:off x="4411970" y="3131459"/>
              <a:ext cx="710520" cy="117397"/>
            </a:xfrm>
            <a:custGeom>
              <a:avLst/>
              <a:gdLst/>
              <a:ahLst/>
              <a:cxnLst/>
              <a:rect l="l" t="t" r="r" b="b"/>
              <a:pathLst>
                <a:path w="15736" h="2600" extrusionOk="0">
                  <a:moveTo>
                    <a:pt x="201" y="1"/>
                  </a:moveTo>
                  <a:cubicBezTo>
                    <a:pt x="90" y="1"/>
                    <a:pt x="1" y="90"/>
                    <a:pt x="1" y="201"/>
                  </a:cubicBezTo>
                  <a:lnTo>
                    <a:pt x="1" y="2400"/>
                  </a:lnTo>
                  <a:cubicBezTo>
                    <a:pt x="1" y="2510"/>
                    <a:pt x="90" y="2600"/>
                    <a:pt x="201" y="2600"/>
                  </a:cubicBezTo>
                  <a:lnTo>
                    <a:pt x="15537" y="2600"/>
                  </a:lnTo>
                  <a:cubicBezTo>
                    <a:pt x="15646" y="2600"/>
                    <a:pt x="15735" y="2510"/>
                    <a:pt x="15735" y="2400"/>
                  </a:cubicBezTo>
                  <a:lnTo>
                    <a:pt x="15735" y="201"/>
                  </a:lnTo>
                  <a:cubicBezTo>
                    <a:pt x="15735" y="90"/>
                    <a:pt x="15646" y="1"/>
                    <a:pt x="1553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6" name="Google Shape;1026;p55"/>
            <p:cNvSpPr/>
            <p:nvPr/>
          </p:nvSpPr>
          <p:spPr>
            <a:xfrm>
              <a:off x="4411970" y="3131459"/>
              <a:ext cx="168012" cy="117397"/>
            </a:xfrm>
            <a:custGeom>
              <a:avLst/>
              <a:gdLst/>
              <a:ahLst/>
              <a:cxnLst/>
              <a:rect l="l" t="t" r="r" b="b"/>
              <a:pathLst>
                <a:path w="3721" h="2600" extrusionOk="0">
                  <a:moveTo>
                    <a:pt x="201" y="1"/>
                  </a:moveTo>
                  <a:cubicBezTo>
                    <a:pt x="90" y="1"/>
                    <a:pt x="1" y="90"/>
                    <a:pt x="1" y="201"/>
                  </a:cubicBezTo>
                  <a:lnTo>
                    <a:pt x="1" y="2400"/>
                  </a:lnTo>
                  <a:cubicBezTo>
                    <a:pt x="1" y="2510"/>
                    <a:pt x="90" y="2600"/>
                    <a:pt x="201" y="2600"/>
                  </a:cubicBezTo>
                  <a:lnTo>
                    <a:pt x="3721" y="2600"/>
                  </a:lnTo>
                  <a:lnTo>
                    <a:pt x="2925" y="1693"/>
                  </a:lnTo>
                  <a:lnTo>
                    <a:pt x="2925" y="1"/>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27" name="Google Shape;1027;p55" descr="Timeline background shape"/>
          <p:cNvSpPr/>
          <p:nvPr/>
        </p:nvSpPr>
        <p:spPr>
          <a:xfrm>
            <a:off x="1990126" y="3546608"/>
            <a:ext cx="960300" cy="153000"/>
          </a:xfrm>
          <a:prstGeom prst="homePlate">
            <a:avLst>
              <a:gd name="adj" fmla="val 50000"/>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28" name="Google Shape;1028;p55"/>
          <p:cNvGrpSpPr/>
          <p:nvPr/>
        </p:nvGrpSpPr>
        <p:grpSpPr>
          <a:xfrm>
            <a:off x="990271" y="2945247"/>
            <a:ext cx="823838" cy="458988"/>
            <a:chOff x="4411970" y="1801825"/>
            <a:chExt cx="734586" cy="409262"/>
          </a:xfrm>
        </p:grpSpPr>
        <p:sp>
          <p:nvSpPr>
            <p:cNvPr id="1029" name="Google Shape;1029;p55"/>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0" name="Google Shape;1030;p55"/>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31" name="Google Shape;1031;p55"/>
          <p:cNvGrpSpPr/>
          <p:nvPr/>
        </p:nvGrpSpPr>
        <p:grpSpPr>
          <a:xfrm>
            <a:off x="990271" y="3493673"/>
            <a:ext cx="856348" cy="212039"/>
            <a:chOff x="4411970" y="2233974"/>
            <a:chExt cx="763574" cy="189068"/>
          </a:xfrm>
        </p:grpSpPr>
        <p:sp>
          <p:nvSpPr>
            <p:cNvPr id="1032" name="Google Shape;1032;p55"/>
            <p:cNvSpPr/>
            <p:nvPr/>
          </p:nvSpPr>
          <p:spPr>
            <a:xfrm>
              <a:off x="4411970" y="2278599"/>
              <a:ext cx="763574" cy="144443"/>
            </a:xfrm>
            <a:custGeom>
              <a:avLst/>
              <a:gdLst/>
              <a:ahLst/>
              <a:cxnLst/>
              <a:rect l="l" t="t" r="r" b="b"/>
              <a:pathLst>
                <a:path w="16911" h="3199" extrusionOk="0">
                  <a:moveTo>
                    <a:pt x="1" y="1"/>
                  </a:moveTo>
                  <a:lnTo>
                    <a:pt x="1" y="3198"/>
                  </a:lnTo>
                  <a:lnTo>
                    <a:pt x="16911" y="3198"/>
                  </a:lnTo>
                  <a:lnTo>
                    <a:pt x="16911"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3" name="Google Shape;1033;p55"/>
            <p:cNvSpPr/>
            <p:nvPr/>
          </p:nvSpPr>
          <p:spPr>
            <a:xfrm>
              <a:off x="4411970" y="2233974"/>
              <a:ext cx="262291" cy="144443"/>
            </a:xfrm>
            <a:custGeom>
              <a:avLst/>
              <a:gdLst/>
              <a:ahLst/>
              <a:cxnLst/>
              <a:rect l="l" t="t" r="r" b="b"/>
              <a:pathLst>
                <a:path w="5809" h="3199" extrusionOk="0">
                  <a:moveTo>
                    <a:pt x="1" y="1"/>
                  </a:moveTo>
                  <a:lnTo>
                    <a:pt x="1" y="3198"/>
                  </a:lnTo>
                  <a:lnTo>
                    <a:pt x="5809" y="3198"/>
                  </a:lnTo>
                  <a:lnTo>
                    <a:pt x="419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34" name="Google Shape;1034;p55"/>
          <p:cNvGrpSpPr/>
          <p:nvPr/>
        </p:nvGrpSpPr>
        <p:grpSpPr>
          <a:xfrm>
            <a:off x="3100467" y="1669009"/>
            <a:ext cx="511602" cy="511602"/>
            <a:chOff x="5681300" y="2527788"/>
            <a:chExt cx="805800" cy="805800"/>
          </a:xfrm>
        </p:grpSpPr>
        <p:sp>
          <p:nvSpPr>
            <p:cNvPr id="1035" name="Google Shape;1035;p55"/>
            <p:cNvSpPr/>
            <p:nvPr/>
          </p:nvSpPr>
          <p:spPr>
            <a:xfrm>
              <a:off x="5681300" y="2527788"/>
              <a:ext cx="805800" cy="8058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6" name="Google Shape;1036;p55"/>
            <p:cNvSpPr/>
            <p:nvPr/>
          </p:nvSpPr>
          <p:spPr>
            <a:xfrm>
              <a:off x="5681300" y="2527788"/>
              <a:ext cx="805800" cy="805800"/>
            </a:xfrm>
            <a:prstGeom prst="pie">
              <a:avLst>
                <a:gd name="adj1" fmla="val 0"/>
                <a:gd name="adj2" fmla="val 16200000"/>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37" name="Google Shape;1037;p55"/>
          <p:cNvGrpSpPr/>
          <p:nvPr/>
        </p:nvGrpSpPr>
        <p:grpSpPr>
          <a:xfrm>
            <a:off x="3097662" y="2435592"/>
            <a:ext cx="513021" cy="512935"/>
            <a:chOff x="4049800" y="640400"/>
            <a:chExt cx="858900" cy="858900"/>
          </a:xfrm>
        </p:grpSpPr>
        <p:sp>
          <p:nvSpPr>
            <p:cNvPr id="1038" name="Google Shape;1038;p55"/>
            <p:cNvSpPr/>
            <p:nvPr/>
          </p:nvSpPr>
          <p:spPr>
            <a:xfrm>
              <a:off x="4049800" y="640400"/>
              <a:ext cx="858900" cy="858900"/>
            </a:xfrm>
            <a:prstGeom prst="donut">
              <a:avLst>
                <a:gd name="adj" fmla="val 25000"/>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9" name="Google Shape;1039;p55"/>
            <p:cNvSpPr/>
            <p:nvPr/>
          </p:nvSpPr>
          <p:spPr>
            <a:xfrm>
              <a:off x="4049800" y="640400"/>
              <a:ext cx="858900" cy="858900"/>
            </a:xfrm>
            <a:prstGeom prst="blockArc">
              <a:avLst>
                <a:gd name="adj1" fmla="val 7914150"/>
                <a:gd name="adj2" fmla="val 0"/>
                <a:gd name="adj3" fmla="val 25000"/>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40" name="Google Shape;1040;p55"/>
          <p:cNvGrpSpPr/>
          <p:nvPr/>
        </p:nvGrpSpPr>
        <p:grpSpPr>
          <a:xfrm>
            <a:off x="3014861" y="3087484"/>
            <a:ext cx="686489" cy="686585"/>
            <a:chOff x="5080188" y="927900"/>
            <a:chExt cx="961200" cy="961200"/>
          </a:xfrm>
        </p:grpSpPr>
        <p:sp>
          <p:nvSpPr>
            <p:cNvPr id="1041" name="Google Shape;1041;p55"/>
            <p:cNvSpPr/>
            <p:nvPr/>
          </p:nvSpPr>
          <p:spPr>
            <a:xfrm>
              <a:off x="5201900" y="1050116"/>
              <a:ext cx="716700" cy="716700"/>
            </a:xfrm>
            <a:prstGeom prst="donut">
              <a:avLst>
                <a:gd name="adj" fmla="val 4716"/>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2" name="Google Shape;1042;p55"/>
            <p:cNvSpPr/>
            <p:nvPr/>
          </p:nvSpPr>
          <p:spPr>
            <a:xfrm>
              <a:off x="5269594" y="1117818"/>
              <a:ext cx="581100" cy="581100"/>
            </a:xfrm>
            <a:prstGeom prst="donut">
              <a:avLst>
                <a:gd name="adj" fmla="val 5814"/>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3" name="Google Shape;1043;p55"/>
            <p:cNvSpPr/>
            <p:nvPr/>
          </p:nvSpPr>
          <p:spPr>
            <a:xfrm>
              <a:off x="5339279" y="1187526"/>
              <a:ext cx="441900" cy="441600"/>
            </a:xfrm>
            <a:prstGeom prst="donut">
              <a:avLst>
                <a:gd name="adj" fmla="val 7648"/>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4" name="Google Shape;1044;p55"/>
            <p:cNvSpPr/>
            <p:nvPr/>
          </p:nvSpPr>
          <p:spPr>
            <a:xfrm>
              <a:off x="5414892" y="1263155"/>
              <a:ext cx="290700" cy="290700"/>
            </a:xfrm>
            <a:prstGeom prst="donut">
              <a:avLst>
                <a:gd name="adj" fmla="val 10182"/>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5" name="Google Shape;1045;p55"/>
            <p:cNvSpPr/>
            <p:nvPr/>
          </p:nvSpPr>
          <p:spPr>
            <a:xfrm rot="-3809958">
              <a:off x="5202435" y="1050148"/>
              <a:ext cx="716705" cy="716705"/>
            </a:xfrm>
            <a:prstGeom prst="blockArc">
              <a:avLst>
                <a:gd name="adj1" fmla="val 5266439"/>
                <a:gd name="adj2" fmla="val 19995741"/>
                <a:gd name="adj3" fmla="val 4692"/>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6" name="Google Shape;1046;p55"/>
            <p:cNvSpPr/>
            <p:nvPr/>
          </p:nvSpPr>
          <p:spPr>
            <a:xfrm rot="-3906059">
              <a:off x="5269616" y="1117617"/>
              <a:ext cx="581445" cy="581445"/>
            </a:xfrm>
            <a:prstGeom prst="blockArc">
              <a:avLst>
                <a:gd name="adj1" fmla="val 3085776"/>
                <a:gd name="adj2" fmla="val 20100839"/>
                <a:gd name="adj3" fmla="val 5564"/>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7" name="Google Shape;1047;p55"/>
            <p:cNvSpPr/>
            <p:nvPr/>
          </p:nvSpPr>
          <p:spPr>
            <a:xfrm rot="-4222340">
              <a:off x="5339825" y="1187386"/>
              <a:ext cx="442087" cy="442087"/>
            </a:xfrm>
            <a:prstGeom prst="blockArc">
              <a:avLst>
                <a:gd name="adj1" fmla="val 8884448"/>
                <a:gd name="adj2" fmla="val 20414899"/>
                <a:gd name="adj3" fmla="val 7688"/>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8" name="Google Shape;1048;p55"/>
            <p:cNvSpPr/>
            <p:nvPr/>
          </p:nvSpPr>
          <p:spPr>
            <a:xfrm rot="-4538880">
              <a:off x="5414922" y="1262925"/>
              <a:ext cx="290465" cy="290465"/>
            </a:xfrm>
            <a:prstGeom prst="blockArc">
              <a:avLst>
                <a:gd name="adj1" fmla="val 6490304"/>
                <a:gd name="adj2" fmla="val 20700625"/>
                <a:gd name="adj3" fmla="val 10156"/>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49" name="Google Shape;1049;p55"/>
          <p:cNvGrpSpPr/>
          <p:nvPr/>
        </p:nvGrpSpPr>
        <p:grpSpPr>
          <a:xfrm>
            <a:off x="3798012" y="3180213"/>
            <a:ext cx="510373" cy="510937"/>
            <a:chOff x="7508249" y="1522825"/>
            <a:chExt cx="1326332" cy="1322987"/>
          </a:xfrm>
        </p:grpSpPr>
        <p:sp>
          <p:nvSpPr>
            <p:cNvPr id="1050" name="Google Shape;1050;p55"/>
            <p:cNvSpPr/>
            <p:nvPr/>
          </p:nvSpPr>
          <p:spPr>
            <a:xfrm>
              <a:off x="8036275" y="1522825"/>
              <a:ext cx="568251" cy="419545"/>
            </a:xfrm>
            <a:custGeom>
              <a:avLst/>
              <a:gdLst/>
              <a:ahLst/>
              <a:cxnLst/>
              <a:rect l="l" t="t" r="r" b="b"/>
              <a:pathLst>
                <a:path w="77683" h="57354" extrusionOk="0">
                  <a:moveTo>
                    <a:pt x="18272" y="0"/>
                  </a:moveTo>
                  <a:cubicBezTo>
                    <a:pt x="17902" y="0"/>
                    <a:pt x="17532" y="2"/>
                    <a:pt x="17161" y="7"/>
                  </a:cubicBezTo>
                  <a:cubicBezTo>
                    <a:pt x="11496" y="71"/>
                    <a:pt x="5756" y="673"/>
                    <a:pt x="1" y="1850"/>
                  </a:cubicBezTo>
                  <a:lnTo>
                    <a:pt x="9295" y="47323"/>
                  </a:lnTo>
                  <a:lnTo>
                    <a:pt x="9299" y="47323"/>
                  </a:lnTo>
                  <a:cubicBezTo>
                    <a:pt x="12272" y="46715"/>
                    <a:pt x="13499" y="46536"/>
                    <a:pt x="16407" y="46536"/>
                  </a:cubicBezTo>
                  <a:cubicBezTo>
                    <a:pt x="16418" y="46536"/>
                    <a:pt x="16429" y="46536"/>
                    <a:pt x="16440" y="46536"/>
                  </a:cubicBezTo>
                  <a:lnTo>
                    <a:pt x="18189" y="46511"/>
                  </a:lnTo>
                  <a:lnTo>
                    <a:pt x="18193" y="46511"/>
                  </a:lnTo>
                  <a:cubicBezTo>
                    <a:pt x="27852" y="46511"/>
                    <a:pt x="36781" y="49623"/>
                    <a:pt x="44036" y="54905"/>
                  </a:cubicBezTo>
                  <a:lnTo>
                    <a:pt x="44057" y="54878"/>
                  </a:lnTo>
                  <a:cubicBezTo>
                    <a:pt x="45130" y="55658"/>
                    <a:pt x="46165" y="56484"/>
                    <a:pt x="47159" y="57353"/>
                  </a:cubicBezTo>
                  <a:lnTo>
                    <a:pt x="77683" y="22389"/>
                  </a:lnTo>
                  <a:cubicBezTo>
                    <a:pt x="73099" y="18379"/>
                    <a:pt x="68099" y="14821"/>
                    <a:pt x="62744" y="11787"/>
                  </a:cubicBezTo>
                  <a:lnTo>
                    <a:pt x="62752" y="11772"/>
                  </a:lnTo>
                  <a:cubicBezTo>
                    <a:pt x="49514" y="4246"/>
                    <a:pt x="34283" y="0"/>
                    <a:pt x="18272"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1" name="Google Shape;1051;p55"/>
            <p:cNvSpPr/>
            <p:nvPr/>
          </p:nvSpPr>
          <p:spPr>
            <a:xfrm>
              <a:off x="8358375" y="1649762"/>
              <a:ext cx="456039" cy="463215"/>
            </a:xfrm>
            <a:custGeom>
              <a:avLst/>
              <a:gdLst/>
              <a:ahLst/>
              <a:cxnLst/>
              <a:rect l="l" t="t" r="r" b="b"/>
              <a:pathLst>
                <a:path w="62343" h="63324" extrusionOk="0">
                  <a:moveTo>
                    <a:pt x="27281" y="1"/>
                  </a:moveTo>
                  <a:lnTo>
                    <a:pt x="0" y="37551"/>
                  </a:lnTo>
                  <a:cubicBezTo>
                    <a:pt x="7426" y="42952"/>
                    <a:pt x="13092" y="50620"/>
                    <a:pt x="15988" y="59535"/>
                  </a:cubicBezTo>
                  <a:lnTo>
                    <a:pt x="16033" y="59519"/>
                  </a:lnTo>
                  <a:cubicBezTo>
                    <a:pt x="16439" y="60766"/>
                    <a:pt x="16790" y="62034"/>
                    <a:pt x="17084" y="63324"/>
                  </a:cubicBezTo>
                  <a:lnTo>
                    <a:pt x="62342" y="52975"/>
                  </a:lnTo>
                  <a:cubicBezTo>
                    <a:pt x="58048" y="34190"/>
                    <a:pt x="47853" y="17453"/>
                    <a:pt x="33650" y="5035"/>
                  </a:cubicBezTo>
                  <a:lnTo>
                    <a:pt x="33624" y="5063"/>
                  </a:lnTo>
                  <a:cubicBezTo>
                    <a:pt x="31588" y="3283"/>
                    <a:pt x="29473" y="1593"/>
                    <a:pt x="2728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2" name="Google Shape;1052;p55"/>
            <p:cNvSpPr/>
            <p:nvPr/>
          </p:nvSpPr>
          <p:spPr>
            <a:xfrm>
              <a:off x="8465584" y="1980292"/>
              <a:ext cx="368998" cy="464042"/>
            </a:xfrm>
            <a:custGeom>
              <a:avLst/>
              <a:gdLst/>
              <a:ahLst/>
              <a:cxnLst/>
              <a:rect l="l" t="t" r="r" b="b"/>
              <a:pathLst>
                <a:path w="50444" h="63437" extrusionOk="0">
                  <a:moveTo>
                    <a:pt x="45483" y="0"/>
                  </a:moveTo>
                  <a:lnTo>
                    <a:pt x="1331" y="14347"/>
                  </a:lnTo>
                  <a:cubicBezTo>
                    <a:pt x="2720" y="18628"/>
                    <a:pt x="3473" y="23193"/>
                    <a:pt x="3473" y="27937"/>
                  </a:cubicBezTo>
                  <a:cubicBezTo>
                    <a:pt x="3473" y="32680"/>
                    <a:pt x="2721" y="37247"/>
                    <a:pt x="1331" y="41526"/>
                  </a:cubicBezTo>
                  <a:lnTo>
                    <a:pt x="1331" y="41531"/>
                  </a:lnTo>
                  <a:lnTo>
                    <a:pt x="1373" y="41544"/>
                  </a:lnTo>
                  <a:cubicBezTo>
                    <a:pt x="968" y="42791"/>
                    <a:pt x="509" y="44013"/>
                    <a:pt x="1" y="45206"/>
                  </a:cubicBezTo>
                  <a:lnTo>
                    <a:pt x="1" y="45210"/>
                  </a:lnTo>
                  <a:lnTo>
                    <a:pt x="42698" y="63436"/>
                  </a:lnTo>
                  <a:cubicBezTo>
                    <a:pt x="46328" y="54928"/>
                    <a:pt x="48703" y="45713"/>
                    <a:pt x="49573" y="36003"/>
                  </a:cubicBezTo>
                  <a:cubicBezTo>
                    <a:pt x="50444" y="26293"/>
                    <a:pt x="49743" y="16805"/>
                    <a:pt x="47685" y="7787"/>
                  </a:cubicBezTo>
                  <a:lnTo>
                    <a:pt x="47630" y="7800"/>
                  </a:lnTo>
                  <a:cubicBezTo>
                    <a:pt x="47029" y="5154"/>
                    <a:pt x="46310" y="2552"/>
                    <a:pt x="4548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3" name="Google Shape;1053;p55"/>
            <p:cNvSpPr/>
            <p:nvPr/>
          </p:nvSpPr>
          <p:spPr>
            <a:xfrm>
              <a:off x="8334786" y="2284073"/>
              <a:ext cx="463522" cy="468043"/>
            </a:xfrm>
            <a:custGeom>
              <a:avLst/>
              <a:gdLst/>
              <a:ahLst/>
              <a:cxnLst/>
              <a:rect l="l" t="t" r="r" b="b"/>
              <a:pathLst>
                <a:path w="63366" h="63984" extrusionOk="0">
                  <a:moveTo>
                    <a:pt x="19213" y="1"/>
                  </a:moveTo>
                  <a:cubicBezTo>
                    <a:pt x="16318" y="8917"/>
                    <a:pt x="10652" y="16583"/>
                    <a:pt x="3228" y="21984"/>
                  </a:cubicBezTo>
                  <a:lnTo>
                    <a:pt x="3243" y="22007"/>
                  </a:lnTo>
                  <a:cubicBezTo>
                    <a:pt x="2194" y="22766"/>
                    <a:pt x="1113" y="23483"/>
                    <a:pt x="0" y="24149"/>
                  </a:cubicBezTo>
                  <a:lnTo>
                    <a:pt x="23817" y="63984"/>
                  </a:lnTo>
                  <a:cubicBezTo>
                    <a:pt x="40003" y="54290"/>
                    <a:pt x="53013" y="39632"/>
                    <a:pt x="60578" y="21909"/>
                  </a:cubicBezTo>
                  <a:lnTo>
                    <a:pt x="60578" y="21907"/>
                  </a:lnTo>
                  <a:lnTo>
                    <a:pt x="60533" y="21888"/>
                  </a:lnTo>
                  <a:cubicBezTo>
                    <a:pt x="61585" y="19427"/>
                    <a:pt x="62530" y="16912"/>
                    <a:pt x="63363" y="14345"/>
                  </a:cubicBezTo>
                  <a:lnTo>
                    <a:pt x="63363" y="14344"/>
                  </a:lnTo>
                  <a:lnTo>
                    <a:pt x="63365" y="14344"/>
                  </a:lnTo>
                  <a:lnTo>
                    <a:pt x="19213"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4" name="Google Shape;1054;p55"/>
            <p:cNvSpPr/>
            <p:nvPr/>
          </p:nvSpPr>
          <p:spPr>
            <a:xfrm>
              <a:off x="8110685" y="2444876"/>
              <a:ext cx="447276" cy="400935"/>
            </a:xfrm>
            <a:custGeom>
              <a:avLst/>
              <a:gdLst/>
              <a:ahLst/>
              <a:cxnLst/>
              <a:rect l="l" t="t" r="r" b="b"/>
              <a:pathLst>
                <a:path w="61145" h="54810" extrusionOk="0">
                  <a:moveTo>
                    <a:pt x="33866" y="0"/>
                  </a:moveTo>
                  <a:cubicBezTo>
                    <a:pt x="26611" y="5284"/>
                    <a:pt x="17677" y="8398"/>
                    <a:pt x="8020" y="8398"/>
                  </a:cubicBezTo>
                  <a:lnTo>
                    <a:pt x="8016" y="8398"/>
                  </a:lnTo>
                  <a:lnTo>
                    <a:pt x="8016" y="8399"/>
                  </a:lnTo>
                  <a:cubicBezTo>
                    <a:pt x="6736" y="8396"/>
                    <a:pt x="5444" y="8338"/>
                    <a:pt x="4145" y="8221"/>
                  </a:cubicBezTo>
                  <a:lnTo>
                    <a:pt x="4142" y="8221"/>
                  </a:lnTo>
                  <a:lnTo>
                    <a:pt x="1" y="54444"/>
                  </a:lnTo>
                  <a:lnTo>
                    <a:pt x="3" y="54444"/>
                  </a:lnTo>
                  <a:cubicBezTo>
                    <a:pt x="2745" y="54689"/>
                    <a:pt x="5470" y="54810"/>
                    <a:pt x="8171" y="54810"/>
                  </a:cubicBezTo>
                  <a:cubicBezTo>
                    <a:pt x="24948" y="54810"/>
                    <a:pt x="40828" y="50164"/>
                    <a:pt x="54456" y="42000"/>
                  </a:cubicBezTo>
                  <a:lnTo>
                    <a:pt x="54445" y="41982"/>
                  </a:lnTo>
                  <a:cubicBezTo>
                    <a:pt x="56748" y="40604"/>
                    <a:pt x="58982" y="39124"/>
                    <a:pt x="61144" y="37550"/>
                  </a:cubicBezTo>
                  <a:lnTo>
                    <a:pt x="33866" y="0"/>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5" name="Google Shape;1055;p55"/>
            <p:cNvSpPr/>
            <p:nvPr/>
          </p:nvSpPr>
          <p:spPr>
            <a:xfrm>
              <a:off x="7734911" y="2426963"/>
              <a:ext cx="434445" cy="418813"/>
            </a:xfrm>
            <a:custGeom>
              <a:avLst/>
              <a:gdLst/>
              <a:ahLst/>
              <a:cxnLst/>
              <a:rect l="l" t="t" r="r" b="b"/>
              <a:pathLst>
                <a:path w="59391" h="57254" extrusionOk="0">
                  <a:moveTo>
                    <a:pt x="30519" y="1"/>
                  </a:moveTo>
                  <a:lnTo>
                    <a:pt x="1" y="34961"/>
                  </a:lnTo>
                  <a:cubicBezTo>
                    <a:pt x="2014" y="36723"/>
                    <a:pt x="4109" y="38397"/>
                    <a:pt x="6278" y="39979"/>
                  </a:cubicBezTo>
                  <a:lnTo>
                    <a:pt x="6266" y="39995"/>
                  </a:lnTo>
                  <a:cubicBezTo>
                    <a:pt x="21176" y="50851"/>
                    <a:pt x="39536" y="57253"/>
                    <a:pt x="59390" y="57253"/>
                  </a:cubicBezTo>
                  <a:lnTo>
                    <a:pt x="59390" y="10847"/>
                  </a:lnTo>
                  <a:cubicBezTo>
                    <a:pt x="58084" y="10847"/>
                    <a:pt x="56791" y="10791"/>
                    <a:pt x="55514" y="10678"/>
                  </a:cubicBezTo>
                  <a:lnTo>
                    <a:pt x="55514" y="10671"/>
                  </a:lnTo>
                  <a:cubicBezTo>
                    <a:pt x="45890" y="9810"/>
                    <a:pt x="37274" y="5908"/>
                    <a:pt x="3051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6" name="Google Shape;1056;p55"/>
            <p:cNvSpPr/>
            <p:nvPr/>
          </p:nvSpPr>
          <p:spPr>
            <a:xfrm>
              <a:off x="7525051" y="2256329"/>
              <a:ext cx="455242" cy="463215"/>
            </a:xfrm>
            <a:custGeom>
              <a:avLst/>
              <a:gdLst/>
              <a:ahLst/>
              <a:cxnLst/>
              <a:rect l="l" t="t" r="r" b="b"/>
              <a:pathLst>
                <a:path w="62234" h="63324" extrusionOk="0">
                  <a:moveTo>
                    <a:pt x="45259" y="0"/>
                  </a:moveTo>
                  <a:lnTo>
                    <a:pt x="0" y="10349"/>
                  </a:lnTo>
                  <a:cubicBezTo>
                    <a:pt x="602" y="12981"/>
                    <a:pt x="1320" y="15573"/>
                    <a:pt x="2148" y="18119"/>
                  </a:cubicBezTo>
                  <a:lnTo>
                    <a:pt x="2101" y="18136"/>
                  </a:lnTo>
                  <a:cubicBezTo>
                    <a:pt x="8054" y="36464"/>
                    <a:pt x="19701" y="52224"/>
                    <a:pt x="34955" y="63323"/>
                  </a:cubicBezTo>
                  <a:lnTo>
                    <a:pt x="62234" y="25777"/>
                  </a:lnTo>
                  <a:cubicBezTo>
                    <a:pt x="61184" y="25014"/>
                    <a:pt x="60169" y="24203"/>
                    <a:pt x="59191" y="23352"/>
                  </a:cubicBezTo>
                  <a:lnTo>
                    <a:pt x="59211" y="23327"/>
                  </a:lnTo>
                  <a:cubicBezTo>
                    <a:pt x="52302" y="17286"/>
                    <a:pt x="47344" y="9145"/>
                    <a:pt x="4525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7" name="Google Shape;1057;p55"/>
            <p:cNvSpPr/>
            <p:nvPr/>
          </p:nvSpPr>
          <p:spPr>
            <a:xfrm>
              <a:off x="7508249" y="1924972"/>
              <a:ext cx="365633" cy="464042"/>
            </a:xfrm>
            <a:custGeom>
              <a:avLst/>
              <a:gdLst/>
              <a:ahLst/>
              <a:cxnLst/>
              <a:rect l="l" t="t" r="r" b="b"/>
              <a:pathLst>
                <a:path w="49984" h="63437" extrusionOk="0">
                  <a:moveTo>
                    <a:pt x="7285" y="1"/>
                  </a:moveTo>
                  <a:cubicBezTo>
                    <a:pt x="6231" y="2469"/>
                    <a:pt x="5284" y="4998"/>
                    <a:pt x="4449" y="7580"/>
                  </a:cubicBezTo>
                  <a:lnTo>
                    <a:pt x="4399" y="7563"/>
                  </a:lnTo>
                  <a:cubicBezTo>
                    <a:pt x="1543" y="16362"/>
                    <a:pt x="0" y="25750"/>
                    <a:pt x="0" y="35500"/>
                  </a:cubicBezTo>
                  <a:cubicBezTo>
                    <a:pt x="0" y="45248"/>
                    <a:pt x="1544" y="54639"/>
                    <a:pt x="4399" y="63437"/>
                  </a:cubicBezTo>
                  <a:lnTo>
                    <a:pt x="48589" y="49094"/>
                  </a:lnTo>
                  <a:cubicBezTo>
                    <a:pt x="48188" y="47857"/>
                    <a:pt x="47557" y="45303"/>
                    <a:pt x="47557" y="45303"/>
                  </a:cubicBezTo>
                  <a:cubicBezTo>
                    <a:pt x="46556" y="40915"/>
                    <a:pt x="46213" y="36301"/>
                    <a:pt x="46638" y="31576"/>
                  </a:cubicBezTo>
                  <a:cubicBezTo>
                    <a:pt x="47061" y="26851"/>
                    <a:pt x="48217" y="22370"/>
                    <a:pt x="49984" y="18231"/>
                  </a:cubicBezTo>
                  <a:lnTo>
                    <a:pt x="7285"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8" name="Google Shape;1058;p55"/>
            <p:cNvSpPr/>
            <p:nvPr/>
          </p:nvSpPr>
          <p:spPr>
            <a:xfrm>
              <a:off x="7540418" y="1617212"/>
              <a:ext cx="464261" cy="468058"/>
            </a:xfrm>
            <a:custGeom>
              <a:avLst/>
              <a:gdLst/>
              <a:ahLst/>
              <a:cxnLst/>
              <a:rect l="l" t="t" r="r" b="b"/>
              <a:pathLst>
                <a:path w="63467" h="63986" extrusionOk="0">
                  <a:moveTo>
                    <a:pt x="39644" y="0"/>
                  </a:moveTo>
                  <a:cubicBezTo>
                    <a:pt x="37320" y="1393"/>
                    <a:pt x="35061" y="2888"/>
                    <a:pt x="32875" y="4480"/>
                  </a:cubicBezTo>
                  <a:lnTo>
                    <a:pt x="32854" y="4452"/>
                  </a:lnTo>
                  <a:cubicBezTo>
                    <a:pt x="17600" y="15554"/>
                    <a:pt x="5953" y="31315"/>
                    <a:pt x="1" y="49638"/>
                  </a:cubicBezTo>
                  <a:lnTo>
                    <a:pt x="44153" y="63985"/>
                  </a:lnTo>
                  <a:cubicBezTo>
                    <a:pt x="44561" y="62727"/>
                    <a:pt x="45025" y="61492"/>
                    <a:pt x="45542" y="60287"/>
                  </a:cubicBezTo>
                  <a:lnTo>
                    <a:pt x="45586" y="60306"/>
                  </a:lnTo>
                  <a:cubicBezTo>
                    <a:pt x="49265" y="51684"/>
                    <a:pt x="55592" y="44553"/>
                    <a:pt x="63466" y="39836"/>
                  </a:cubicBezTo>
                  <a:lnTo>
                    <a:pt x="39644" y="0"/>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9" name="Google Shape;1059;p55"/>
            <p:cNvSpPr/>
            <p:nvPr/>
          </p:nvSpPr>
          <p:spPr>
            <a:xfrm>
              <a:off x="7780728" y="1524076"/>
              <a:ext cx="374828" cy="400379"/>
            </a:xfrm>
            <a:custGeom>
              <a:avLst/>
              <a:gdLst/>
              <a:ahLst/>
              <a:cxnLst/>
              <a:rect l="l" t="t" r="r" b="b"/>
              <a:pathLst>
                <a:path w="51241" h="54734" extrusionOk="0">
                  <a:moveTo>
                    <a:pt x="49286" y="0"/>
                  </a:moveTo>
                  <a:cubicBezTo>
                    <a:pt x="45747" y="149"/>
                    <a:pt x="42254" y="504"/>
                    <a:pt x="38820" y="1053"/>
                  </a:cubicBezTo>
                  <a:cubicBezTo>
                    <a:pt x="24474" y="3334"/>
                    <a:pt x="11256" y="8993"/>
                    <a:pt x="0" y="17185"/>
                  </a:cubicBezTo>
                  <a:lnTo>
                    <a:pt x="27281" y="54734"/>
                  </a:lnTo>
                  <a:cubicBezTo>
                    <a:pt x="27368" y="54663"/>
                    <a:pt x="27661" y="54495"/>
                    <a:pt x="28118" y="54252"/>
                  </a:cubicBezTo>
                  <a:cubicBezTo>
                    <a:pt x="33472" y="50543"/>
                    <a:pt x="39690" y="47993"/>
                    <a:pt x="46407" y="46962"/>
                  </a:cubicBezTo>
                  <a:cubicBezTo>
                    <a:pt x="47232" y="46770"/>
                    <a:pt x="47997" y="46633"/>
                    <a:pt x="48677" y="46563"/>
                  </a:cubicBezTo>
                  <a:lnTo>
                    <a:pt x="51241" y="46382"/>
                  </a:lnTo>
                  <a:lnTo>
                    <a:pt x="49286"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60" name="Google Shape;1060;p55"/>
          <p:cNvGrpSpPr/>
          <p:nvPr/>
        </p:nvGrpSpPr>
        <p:grpSpPr>
          <a:xfrm>
            <a:off x="4489605" y="3181618"/>
            <a:ext cx="492652" cy="503348"/>
            <a:chOff x="6039282" y="1042577"/>
            <a:chExt cx="734315" cy="731929"/>
          </a:xfrm>
        </p:grpSpPr>
        <p:sp>
          <p:nvSpPr>
            <p:cNvPr id="1061" name="Google Shape;1061;p55"/>
            <p:cNvSpPr/>
            <p:nvPr/>
          </p:nvSpPr>
          <p:spPr>
            <a:xfrm>
              <a:off x="6045348" y="1300071"/>
              <a:ext cx="131951" cy="65352"/>
            </a:xfrm>
            <a:custGeom>
              <a:avLst/>
              <a:gdLst/>
              <a:ahLst/>
              <a:cxnLst/>
              <a:rect l="l" t="t" r="r" b="b"/>
              <a:pathLst>
                <a:path w="1414" h="701" extrusionOk="0">
                  <a:moveTo>
                    <a:pt x="108" y="0"/>
                  </a:moveTo>
                  <a:lnTo>
                    <a:pt x="51" y="224"/>
                  </a:lnTo>
                  <a:cubicBezTo>
                    <a:pt x="29" y="303"/>
                    <a:pt x="7" y="375"/>
                    <a:pt x="0" y="455"/>
                  </a:cubicBezTo>
                  <a:lnTo>
                    <a:pt x="1342" y="700"/>
                  </a:lnTo>
                  <a:cubicBezTo>
                    <a:pt x="1349" y="650"/>
                    <a:pt x="1363" y="599"/>
                    <a:pt x="1378" y="549"/>
                  </a:cubicBezTo>
                  <a:lnTo>
                    <a:pt x="1414" y="397"/>
                  </a:lnTo>
                  <a:lnTo>
                    <a:pt x="108" y="0"/>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2" name="Google Shape;1062;p55"/>
            <p:cNvSpPr/>
            <p:nvPr/>
          </p:nvSpPr>
          <p:spPr>
            <a:xfrm>
              <a:off x="6080342" y="1201250"/>
              <a:ext cx="127938" cy="96863"/>
            </a:xfrm>
            <a:custGeom>
              <a:avLst/>
              <a:gdLst/>
              <a:ahLst/>
              <a:cxnLst/>
              <a:rect l="l" t="t" r="r" b="b"/>
              <a:pathLst>
                <a:path w="1371" h="1039" extrusionOk="0">
                  <a:moveTo>
                    <a:pt x="245" y="0"/>
                  </a:moveTo>
                  <a:cubicBezTo>
                    <a:pt x="159" y="137"/>
                    <a:pt x="72" y="267"/>
                    <a:pt x="0" y="404"/>
                  </a:cubicBezTo>
                  <a:lnTo>
                    <a:pt x="1219" y="1039"/>
                  </a:lnTo>
                  <a:cubicBezTo>
                    <a:pt x="1262" y="945"/>
                    <a:pt x="1320" y="866"/>
                    <a:pt x="1371" y="772"/>
                  </a:cubicBezTo>
                  <a:lnTo>
                    <a:pt x="245" y="0"/>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3" name="Google Shape;1063;p55"/>
            <p:cNvSpPr/>
            <p:nvPr/>
          </p:nvSpPr>
          <p:spPr>
            <a:xfrm>
              <a:off x="6144918" y="1121167"/>
              <a:ext cx="112541" cy="119145"/>
            </a:xfrm>
            <a:custGeom>
              <a:avLst/>
              <a:gdLst/>
              <a:ahLst/>
              <a:cxnLst/>
              <a:rect l="l" t="t" r="r" b="b"/>
              <a:pathLst>
                <a:path w="1206" h="1278" extrusionOk="0">
                  <a:moveTo>
                    <a:pt x="347" y="1"/>
                  </a:moveTo>
                  <a:cubicBezTo>
                    <a:pt x="224" y="95"/>
                    <a:pt x="116" y="210"/>
                    <a:pt x="1" y="318"/>
                  </a:cubicBezTo>
                  <a:lnTo>
                    <a:pt x="974" y="1278"/>
                  </a:lnTo>
                  <a:cubicBezTo>
                    <a:pt x="1046" y="1205"/>
                    <a:pt x="1126" y="1133"/>
                    <a:pt x="1205" y="1068"/>
                  </a:cubicBezTo>
                  <a:lnTo>
                    <a:pt x="347" y="1"/>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4" name="Google Shape;1064;p55"/>
            <p:cNvSpPr/>
            <p:nvPr/>
          </p:nvSpPr>
          <p:spPr>
            <a:xfrm>
              <a:off x="6232449" y="1066723"/>
              <a:ext cx="86879" cy="130518"/>
            </a:xfrm>
            <a:custGeom>
              <a:avLst/>
              <a:gdLst/>
              <a:ahLst/>
              <a:cxnLst/>
              <a:rect l="l" t="t" r="r" b="b"/>
              <a:pathLst>
                <a:path w="931" h="1400" extrusionOk="0">
                  <a:moveTo>
                    <a:pt x="426" y="1"/>
                  </a:moveTo>
                  <a:cubicBezTo>
                    <a:pt x="354" y="22"/>
                    <a:pt x="282" y="58"/>
                    <a:pt x="209" y="94"/>
                  </a:cubicBezTo>
                  <a:lnTo>
                    <a:pt x="0" y="195"/>
                  </a:lnTo>
                  <a:lnTo>
                    <a:pt x="649" y="1400"/>
                  </a:lnTo>
                  <a:lnTo>
                    <a:pt x="786" y="1335"/>
                  </a:lnTo>
                  <a:cubicBezTo>
                    <a:pt x="830" y="1306"/>
                    <a:pt x="880" y="1285"/>
                    <a:pt x="931" y="1270"/>
                  </a:cubicBezTo>
                  <a:lnTo>
                    <a:pt x="426" y="1"/>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5" name="Google Shape;1065;p55"/>
            <p:cNvSpPr/>
            <p:nvPr/>
          </p:nvSpPr>
          <p:spPr>
            <a:xfrm>
              <a:off x="6335379" y="1042577"/>
              <a:ext cx="53284" cy="130518"/>
            </a:xfrm>
            <a:custGeom>
              <a:avLst/>
              <a:gdLst/>
              <a:ahLst/>
              <a:cxnLst/>
              <a:rect l="l" t="t" r="r" b="b"/>
              <a:pathLst>
                <a:path w="571" h="1400" extrusionOk="0">
                  <a:moveTo>
                    <a:pt x="470" y="0"/>
                  </a:moveTo>
                  <a:cubicBezTo>
                    <a:pt x="390" y="0"/>
                    <a:pt x="311" y="7"/>
                    <a:pt x="239" y="22"/>
                  </a:cubicBezTo>
                  <a:lnTo>
                    <a:pt x="1" y="58"/>
                  </a:lnTo>
                  <a:lnTo>
                    <a:pt x="268" y="1399"/>
                  </a:lnTo>
                  <a:lnTo>
                    <a:pt x="419" y="1378"/>
                  </a:lnTo>
                  <a:cubicBezTo>
                    <a:pt x="470" y="1370"/>
                    <a:pt x="520" y="1363"/>
                    <a:pt x="571" y="1363"/>
                  </a:cubicBezTo>
                  <a:lnTo>
                    <a:pt x="470"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6" name="Google Shape;1066;p55"/>
            <p:cNvSpPr/>
            <p:nvPr/>
          </p:nvSpPr>
          <p:spPr>
            <a:xfrm>
              <a:off x="6431682" y="1043229"/>
              <a:ext cx="56550" cy="131824"/>
            </a:xfrm>
            <a:custGeom>
              <a:avLst/>
              <a:gdLst/>
              <a:ahLst/>
              <a:cxnLst/>
              <a:rect l="l" t="t" r="r" b="b"/>
              <a:pathLst>
                <a:path w="606" h="1414" extrusionOk="0">
                  <a:moveTo>
                    <a:pt x="144" y="0"/>
                  </a:moveTo>
                  <a:lnTo>
                    <a:pt x="0" y="1356"/>
                  </a:lnTo>
                  <a:cubicBezTo>
                    <a:pt x="101" y="1378"/>
                    <a:pt x="202" y="1385"/>
                    <a:pt x="303" y="1414"/>
                  </a:cubicBezTo>
                  <a:lnTo>
                    <a:pt x="606" y="80"/>
                  </a:lnTo>
                  <a:cubicBezTo>
                    <a:pt x="454" y="36"/>
                    <a:pt x="296" y="22"/>
                    <a:pt x="14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7" name="Google Shape;1067;p55"/>
            <p:cNvSpPr/>
            <p:nvPr/>
          </p:nvSpPr>
          <p:spPr>
            <a:xfrm>
              <a:off x="6500924" y="1070731"/>
              <a:ext cx="89678" cy="130612"/>
            </a:xfrm>
            <a:custGeom>
              <a:avLst/>
              <a:gdLst/>
              <a:ahLst/>
              <a:cxnLst/>
              <a:rect l="l" t="t" r="r" b="b"/>
              <a:pathLst>
                <a:path w="961" h="1401" extrusionOk="0">
                  <a:moveTo>
                    <a:pt x="542" y="1"/>
                  </a:moveTo>
                  <a:lnTo>
                    <a:pt x="1" y="1256"/>
                  </a:lnTo>
                  <a:lnTo>
                    <a:pt x="138" y="1321"/>
                  </a:lnTo>
                  <a:cubicBezTo>
                    <a:pt x="181" y="1343"/>
                    <a:pt x="232" y="1371"/>
                    <a:pt x="275" y="1400"/>
                  </a:cubicBezTo>
                  <a:lnTo>
                    <a:pt x="960" y="210"/>
                  </a:lnTo>
                  <a:cubicBezTo>
                    <a:pt x="895" y="174"/>
                    <a:pt x="823" y="131"/>
                    <a:pt x="751" y="102"/>
                  </a:cubicBezTo>
                  <a:lnTo>
                    <a:pt x="542"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8" name="Google Shape;1068;p55"/>
            <p:cNvSpPr/>
            <p:nvPr/>
          </p:nvSpPr>
          <p:spPr>
            <a:xfrm>
              <a:off x="6561580" y="1127973"/>
              <a:ext cx="114501" cy="117746"/>
            </a:xfrm>
            <a:custGeom>
              <a:avLst/>
              <a:gdLst/>
              <a:ahLst/>
              <a:cxnLst/>
              <a:rect l="l" t="t" r="r" b="b"/>
              <a:pathLst>
                <a:path w="1227" h="1263" extrusionOk="0">
                  <a:moveTo>
                    <a:pt x="887" y="0"/>
                  </a:moveTo>
                  <a:lnTo>
                    <a:pt x="0" y="1046"/>
                  </a:lnTo>
                  <a:cubicBezTo>
                    <a:pt x="79" y="1111"/>
                    <a:pt x="152" y="1183"/>
                    <a:pt x="224" y="1262"/>
                  </a:cubicBezTo>
                  <a:lnTo>
                    <a:pt x="1226" y="332"/>
                  </a:lnTo>
                  <a:cubicBezTo>
                    <a:pt x="1118" y="209"/>
                    <a:pt x="1003" y="101"/>
                    <a:pt x="88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9" name="Google Shape;1069;p55"/>
            <p:cNvSpPr/>
            <p:nvPr/>
          </p:nvSpPr>
          <p:spPr>
            <a:xfrm>
              <a:off x="6636887" y="1310792"/>
              <a:ext cx="132697" cy="61996"/>
            </a:xfrm>
            <a:custGeom>
              <a:avLst/>
              <a:gdLst/>
              <a:ahLst/>
              <a:cxnLst/>
              <a:rect l="l" t="t" r="r" b="b"/>
              <a:pathLst>
                <a:path w="1422" h="665" extrusionOk="0">
                  <a:moveTo>
                    <a:pt x="1321" y="1"/>
                  </a:moveTo>
                  <a:lnTo>
                    <a:pt x="1" y="361"/>
                  </a:lnTo>
                  <a:lnTo>
                    <a:pt x="44" y="506"/>
                  </a:lnTo>
                  <a:cubicBezTo>
                    <a:pt x="51" y="556"/>
                    <a:pt x="59" y="614"/>
                    <a:pt x="66" y="664"/>
                  </a:cubicBezTo>
                  <a:lnTo>
                    <a:pt x="1422" y="462"/>
                  </a:lnTo>
                  <a:cubicBezTo>
                    <a:pt x="1407" y="383"/>
                    <a:pt x="1400" y="304"/>
                    <a:pt x="1378" y="232"/>
                  </a:cubicBezTo>
                  <a:lnTo>
                    <a:pt x="1321"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0" name="Google Shape;1070;p55"/>
            <p:cNvSpPr/>
            <p:nvPr/>
          </p:nvSpPr>
          <p:spPr>
            <a:xfrm>
              <a:off x="6642953" y="1415020"/>
              <a:ext cx="130645" cy="47826"/>
            </a:xfrm>
            <a:custGeom>
              <a:avLst/>
              <a:gdLst/>
              <a:ahLst/>
              <a:cxnLst/>
              <a:rect l="l" t="t" r="r" b="b"/>
              <a:pathLst>
                <a:path w="1400" h="513" extrusionOk="0">
                  <a:moveTo>
                    <a:pt x="30" y="1"/>
                  </a:moveTo>
                  <a:cubicBezTo>
                    <a:pt x="30" y="109"/>
                    <a:pt x="15" y="210"/>
                    <a:pt x="1" y="311"/>
                  </a:cubicBezTo>
                  <a:lnTo>
                    <a:pt x="1357" y="513"/>
                  </a:lnTo>
                  <a:cubicBezTo>
                    <a:pt x="1378" y="354"/>
                    <a:pt x="1393" y="203"/>
                    <a:pt x="1400" y="44"/>
                  </a:cubicBezTo>
                  <a:lnTo>
                    <a:pt x="30"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1" name="Google Shape;1071;p55"/>
            <p:cNvSpPr/>
            <p:nvPr/>
          </p:nvSpPr>
          <p:spPr>
            <a:xfrm>
              <a:off x="6622143" y="1485687"/>
              <a:ext cx="131951" cy="81388"/>
            </a:xfrm>
            <a:custGeom>
              <a:avLst/>
              <a:gdLst/>
              <a:ahLst/>
              <a:cxnLst/>
              <a:rect l="l" t="t" r="r" b="b"/>
              <a:pathLst>
                <a:path w="1414" h="873" extrusionOk="0">
                  <a:moveTo>
                    <a:pt x="123" y="0"/>
                  </a:moveTo>
                  <a:lnTo>
                    <a:pt x="65" y="144"/>
                  </a:lnTo>
                  <a:cubicBezTo>
                    <a:pt x="51" y="195"/>
                    <a:pt x="22" y="238"/>
                    <a:pt x="0" y="281"/>
                  </a:cubicBezTo>
                  <a:lnTo>
                    <a:pt x="1234" y="873"/>
                  </a:lnTo>
                  <a:cubicBezTo>
                    <a:pt x="1270" y="801"/>
                    <a:pt x="1306" y="736"/>
                    <a:pt x="1335" y="664"/>
                  </a:cubicBezTo>
                  <a:lnTo>
                    <a:pt x="1414" y="440"/>
                  </a:lnTo>
                  <a:lnTo>
                    <a:pt x="123"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2" name="Google Shape;1072;p55"/>
            <p:cNvSpPr/>
            <p:nvPr/>
          </p:nvSpPr>
          <p:spPr>
            <a:xfrm>
              <a:off x="6582390" y="1548895"/>
              <a:ext cx="121219" cy="108983"/>
            </a:xfrm>
            <a:custGeom>
              <a:avLst/>
              <a:gdLst/>
              <a:ahLst/>
              <a:cxnLst/>
              <a:rect l="l" t="t" r="r" b="b"/>
              <a:pathLst>
                <a:path w="1299" h="1169" extrusionOk="0">
                  <a:moveTo>
                    <a:pt x="195" y="0"/>
                  </a:moveTo>
                  <a:lnTo>
                    <a:pt x="102" y="123"/>
                  </a:lnTo>
                  <a:lnTo>
                    <a:pt x="1" y="238"/>
                  </a:lnTo>
                  <a:lnTo>
                    <a:pt x="1003" y="1168"/>
                  </a:lnTo>
                  <a:lnTo>
                    <a:pt x="1155" y="988"/>
                  </a:lnTo>
                  <a:lnTo>
                    <a:pt x="1299" y="801"/>
                  </a:lnTo>
                  <a:lnTo>
                    <a:pt x="195"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3" name="Google Shape;1073;p55"/>
            <p:cNvSpPr/>
            <p:nvPr/>
          </p:nvSpPr>
          <p:spPr>
            <a:xfrm>
              <a:off x="6526586" y="1599238"/>
              <a:ext cx="100316" cy="126510"/>
            </a:xfrm>
            <a:custGeom>
              <a:avLst/>
              <a:gdLst/>
              <a:ahLst/>
              <a:cxnLst/>
              <a:rect l="l" t="t" r="r" b="b"/>
              <a:pathLst>
                <a:path w="1075" h="1357" extrusionOk="0">
                  <a:moveTo>
                    <a:pt x="252" y="1"/>
                  </a:moveTo>
                  <a:cubicBezTo>
                    <a:pt x="209" y="37"/>
                    <a:pt x="173" y="66"/>
                    <a:pt x="130" y="95"/>
                  </a:cubicBezTo>
                  <a:lnTo>
                    <a:pt x="0" y="174"/>
                  </a:lnTo>
                  <a:lnTo>
                    <a:pt x="685" y="1357"/>
                  </a:lnTo>
                  <a:lnTo>
                    <a:pt x="880" y="1234"/>
                  </a:lnTo>
                  <a:cubicBezTo>
                    <a:pt x="952" y="1191"/>
                    <a:pt x="1010" y="1141"/>
                    <a:pt x="1075" y="1097"/>
                  </a:cubicBezTo>
                  <a:lnTo>
                    <a:pt x="252"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4" name="Google Shape;1074;p55"/>
            <p:cNvSpPr/>
            <p:nvPr/>
          </p:nvSpPr>
          <p:spPr>
            <a:xfrm>
              <a:off x="6459957" y="1632893"/>
              <a:ext cx="70735" cy="132570"/>
            </a:xfrm>
            <a:custGeom>
              <a:avLst/>
              <a:gdLst/>
              <a:ahLst/>
              <a:cxnLst/>
              <a:rect l="l" t="t" r="r" b="b"/>
              <a:pathLst>
                <a:path w="758" h="1422" extrusionOk="0">
                  <a:moveTo>
                    <a:pt x="296" y="1"/>
                  </a:moveTo>
                  <a:cubicBezTo>
                    <a:pt x="195" y="37"/>
                    <a:pt x="101" y="73"/>
                    <a:pt x="0" y="94"/>
                  </a:cubicBezTo>
                  <a:lnTo>
                    <a:pt x="303" y="1421"/>
                  </a:lnTo>
                  <a:cubicBezTo>
                    <a:pt x="454" y="1393"/>
                    <a:pt x="606" y="1342"/>
                    <a:pt x="757" y="1292"/>
                  </a:cubicBezTo>
                  <a:lnTo>
                    <a:pt x="296"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5" name="Google Shape;1075;p55"/>
            <p:cNvSpPr/>
            <p:nvPr/>
          </p:nvSpPr>
          <p:spPr>
            <a:xfrm>
              <a:off x="6379145" y="1646318"/>
              <a:ext cx="43859" cy="128188"/>
            </a:xfrm>
            <a:custGeom>
              <a:avLst/>
              <a:gdLst/>
              <a:ahLst/>
              <a:cxnLst/>
              <a:rect l="l" t="t" r="r" b="b"/>
              <a:pathLst>
                <a:path w="470" h="1375" extrusionOk="0">
                  <a:moveTo>
                    <a:pt x="102" y="1"/>
                  </a:moveTo>
                  <a:lnTo>
                    <a:pt x="1" y="1364"/>
                  </a:lnTo>
                  <a:cubicBezTo>
                    <a:pt x="113" y="1369"/>
                    <a:pt x="221" y="1374"/>
                    <a:pt x="331" y="1374"/>
                  </a:cubicBezTo>
                  <a:cubicBezTo>
                    <a:pt x="377" y="1374"/>
                    <a:pt x="423" y="1373"/>
                    <a:pt x="469" y="1371"/>
                  </a:cubicBezTo>
                  <a:lnTo>
                    <a:pt x="412" y="1"/>
                  </a:lnTo>
                  <a:cubicBezTo>
                    <a:pt x="361" y="4"/>
                    <a:pt x="309" y="6"/>
                    <a:pt x="257" y="6"/>
                  </a:cubicBezTo>
                  <a:cubicBezTo>
                    <a:pt x="204" y="6"/>
                    <a:pt x="152" y="4"/>
                    <a:pt x="102"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6" name="Google Shape;1076;p55"/>
            <p:cNvSpPr/>
            <p:nvPr/>
          </p:nvSpPr>
          <p:spPr>
            <a:xfrm>
              <a:off x="6272109" y="1630842"/>
              <a:ext cx="74187" cy="131917"/>
            </a:xfrm>
            <a:custGeom>
              <a:avLst/>
              <a:gdLst/>
              <a:ahLst/>
              <a:cxnLst/>
              <a:rect l="l" t="t" r="r" b="b"/>
              <a:pathLst>
                <a:path w="795" h="1415" extrusionOk="0">
                  <a:moveTo>
                    <a:pt x="506" y="1"/>
                  </a:moveTo>
                  <a:lnTo>
                    <a:pt x="1" y="1270"/>
                  </a:lnTo>
                  <a:cubicBezTo>
                    <a:pt x="145" y="1328"/>
                    <a:pt x="296" y="1379"/>
                    <a:pt x="448" y="1415"/>
                  </a:cubicBezTo>
                  <a:lnTo>
                    <a:pt x="794" y="95"/>
                  </a:lnTo>
                  <a:cubicBezTo>
                    <a:pt x="693" y="66"/>
                    <a:pt x="599" y="37"/>
                    <a:pt x="506"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7" name="Google Shape;1077;p55"/>
            <p:cNvSpPr/>
            <p:nvPr/>
          </p:nvSpPr>
          <p:spPr>
            <a:xfrm>
              <a:off x="6177205" y="1595229"/>
              <a:ext cx="103769" cy="125205"/>
            </a:xfrm>
            <a:custGeom>
              <a:avLst/>
              <a:gdLst/>
              <a:ahLst/>
              <a:cxnLst/>
              <a:rect l="l" t="t" r="r" b="b"/>
              <a:pathLst>
                <a:path w="1112" h="1343" extrusionOk="0">
                  <a:moveTo>
                    <a:pt x="859" y="1"/>
                  </a:moveTo>
                  <a:lnTo>
                    <a:pt x="1" y="1068"/>
                  </a:lnTo>
                  <a:cubicBezTo>
                    <a:pt x="123" y="1169"/>
                    <a:pt x="253" y="1256"/>
                    <a:pt x="390" y="1342"/>
                  </a:cubicBezTo>
                  <a:lnTo>
                    <a:pt x="1112" y="174"/>
                  </a:lnTo>
                  <a:cubicBezTo>
                    <a:pt x="1018" y="123"/>
                    <a:pt x="938" y="66"/>
                    <a:pt x="859"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8" name="Google Shape;1078;p55"/>
            <p:cNvSpPr/>
            <p:nvPr/>
          </p:nvSpPr>
          <p:spPr>
            <a:xfrm>
              <a:off x="6103205" y="1542835"/>
              <a:ext cx="123272" cy="106932"/>
            </a:xfrm>
            <a:custGeom>
              <a:avLst/>
              <a:gdLst/>
              <a:ahLst/>
              <a:cxnLst/>
              <a:rect l="l" t="t" r="r" b="b"/>
              <a:pathLst>
                <a:path w="1321" h="1147" extrusionOk="0">
                  <a:moveTo>
                    <a:pt x="1126" y="0"/>
                  </a:moveTo>
                  <a:lnTo>
                    <a:pt x="0" y="772"/>
                  </a:lnTo>
                  <a:lnTo>
                    <a:pt x="137" y="959"/>
                  </a:lnTo>
                  <a:lnTo>
                    <a:pt x="210" y="1053"/>
                  </a:lnTo>
                  <a:lnTo>
                    <a:pt x="289" y="1147"/>
                  </a:lnTo>
                  <a:lnTo>
                    <a:pt x="1320" y="245"/>
                  </a:lnTo>
                  <a:lnTo>
                    <a:pt x="1263" y="188"/>
                  </a:lnTo>
                  <a:lnTo>
                    <a:pt x="1219" y="123"/>
                  </a:lnTo>
                  <a:lnTo>
                    <a:pt x="1126" y="0"/>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9" name="Google Shape;1079;p55"/>
            <p:cNvSpPr/>
            <p:nvPr/>
          </p:nvSpPr>
          <p:spPr>
            <a:xfrm>
              <a:off x="6055426" y="1478881"/>
              <a:ext cx="131951" cy="78777"/>
            </a:xfrm>
            <a:custGeom>
              <a:avLst/>
              <a:gdLst/>
              <a:ahLst/>
              <a:cxnLst/>
              <a:rect l="l" t="t" r="r" b="b"/>
              <a:pathLst>
                <a:path w="1414" h="845" extrusionOk="0">
                  <a:moveTo>
                    <a:pt x="1306" y="1"/>
                  </a:moveTo>
                  <a:lnTo>
                    <a:pt x="0" y="405"/>
                  </a:lnTo>
                  <a:cubicBezTo>
                    <a:pt x="51" y="549"/>
                    <a:pt x="101" y="701"/>
                    <a:pt x="166" y="845"/>
                  </a:cubicBezTo>
                  <a:lnTo>
                    <a:pt x="1414" y="282"/>
                  </a:lnTo>
                  <a:cubicBezTo>
                    <a:pt x="1371" y="196"/>
                    <a:pt x="1342" y="95"/>
                    <a:pt x="1306"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0" name="Google Shape;1080;p55"/>
            <p:cNvSpPr/>
            <p:nvPr/>
          </p:nvSpPr>
          <p:spPr>
            <a:xfrm>
              <a:off x="6039282" y="1408308"/>
              <a:ext cx="129338" cy="43817"/>
            </a:xfrm>
            <a:custGeom>
              <a:avLst/>
              <a:gdLst/>
              <a:ahLst/>
              <a:cxnLst/>
              <a:rect l="l" t="t" r="r" b="b"/>
              <a:pathLst>
                <a:path w="1386" h="470" extrusionOk="0">
                  <a:moveTo>
                    <a:pt x="0" y="1"/>
                  </a:moveTo>
                  <a:cubicBezTo>
                    <a:pt x="7" y="152"/>
                    <a:pt x="7" y="311"/>
                    <a:pt x="29" y="469"/>
                  </a:cubicBezTo>
                  <a:lnTo>
                    <a:pt x="1385" y="304"/>
                  </a:lnTo>
                  <a:cubicBezTo>
                    <a:pt x="1371" y="203"/>
                    <a:pt x="1378" y="102"/>
                    <a:pt x="1363"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1" name="Google Shape;1081;p55"/>
            <p:cNvSpPr/>
            <p:nvPr/>
          </p:nvSpPr>
          <p:spPr>
            <a:xfrm>
              <a:off x="6608612" y="1210666"/>
              <a:ext cx="128685" cy="93507"/>
            </a:xfrm>
            <a:custGeom>
              <a:avLst/>
              <a:gdLst/>
              <a:ahLst/>
              <a:cxnLst/>
              <a:rect l="l" t="t" r="r" b="b"/>
              <a:pathLst>
                <a:path w="1379" h="1003" extrusionOk="0">
                  <a:moveTo>
                    <a:pt x="1155" y="0"/>
                  </a:moveTo>
                  <a:lnTo>
                    <a:pt x="1" y="736"/>
                  </a:lnTo>
                  <a:lnTo>
                    <a:pt x="80" y="866"/>
                  </a:lnTo>
                  <a:cubicBezTo>
                    <a:pt x="102" y="909"/>
                    <a:pt x="131" y="959"/>
                    <a:pt x="145" y="1003"/>
                  </a:cubicBezTo>
                  <a:lnTo>
                    <a:pt x="1379" y="411"/>
                  </a:lnTo>
                  <a:cubicBezTo>
                    <a:pt x="1342" y="339"/>
                    <a:pt x="1314" y="267"/>
                    <a:pt x="1278" y="202"/>
                  </a:cubicBezTo>
                  <a:lnTo>
                    <a:pt x="1155"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82" name="Google Shape;1082;p55"/>
          <p:cNvGrpSpPr/>
          <p:nvPr/>
        </p:nvGrpSpPr>
        <p:grpSpPr>
          <a:xfrm>
            <a:off x="5130019" y="1677659"/>
            <a:ext cx="483304" cy="504902"/>
            <a:chOff x="1825800" y="1651625"/>
            <a:chExt cx="568125" cy="591775"/>
          </a:xfrm>
        </p:grpSpPr>
        <p:sp>
          <p:nvSpPr>
            <p:cNvPr id="1083" name="Google Shape;1083;p55"/>
            <p:cNvSpPr/>
            <p:nvPr/>
          </p:nvSpPr>
          <p:spPr>
            <a:xfrm>
              <a:off x="1898925" y="1777225"/>
              <a:ext cx="370875" cy="370500"/>
            </a:xfrm>
            <a:custGeom>
              <a:avLst/>
              <a:gdLst/>
              <a:ahLst/>
              <a:cxnLst/>
              <a:rect l="l" t="t" r="r" b="b"/>
              <a:pathLst>
                <a:path w="14835" h="14820" extrusionOk="0">
                  <a:moveTo>
                    <a:pt x="7417" y="0"/>
                  </a:moveTo>
                  <a:cubicBezTo>
                    <a:pt x="3338" y="0"/>
                    <a:pt x="23" y="3300"/>
                    <a:pt x="9" y="7382"/>
                  </a:cubicBezTo>
                  <a:cubicBezTo>
                    <a:pt x="1" y="9347"/>
                    <a:pt x="774" y="11235"/>
                    <a:pt x="2160" y="12630"/>
                  </a:cubicBezTo>
                  <a:cubicBezTo>
                    <a:pt x="3543" y="14025"/>
                    <a:pt x="5425" y="14811"/>
                    <a:pt x="7391" y="14819"/>
                  </a:cubicBezTo>
                  <a:cubicBezTo>
                    <a:pt x="7399" y="14819"/>
                    <a:pt x="7407" y="14819"/>
                    <a:pt x="7415" y="14819"/>
                  </a:cubicBezTo>
                  <a:cubicBezTo>
                    <a:pt x="9371" y="14819"/>
                    <a:pt x="11248" y="14046"/>
                    <a:pt x="12637" y="12668"/>
                  </a:cubicBezTo>
                  <a:cubicBezTo>
                    <a:pt x="14032" y="11283"/>
                    <a:pt x="14820" y="9402"/>
                    <a:pt x="14826" y="7437"/>
                  </a:cubicBezTo>
                  <a:cubicBezTo>
                    <a:pt x="14834" y="5472"/>
                    <a:pt x="14061" y="3584"/>
                    <a:pt x="12675" y="2189"/>
                  </a:cubicBezTo>
                  <a:cubicBezTo>
                    <a:pt x="11292" y="795"/>
                    <a:pt x="9410" y="8"/>
                    <a:pt x="7444" y="0"/>
                  </a:cubicBezTo>
                  <a:cubicBezTo>
                    <a:pt x="7435" y="0"/>
                    <a:pt x="7426" y="0"/>
                    <a:pt x="741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4" name="Google Shape;1084;p55"/>
            <p:cNvSpPr/>
            <p:nvPr/>
          </p:nvSpPr>
          <p:spPr>
            <a:xfrm>
              <a:off x="2121325" y="1651625"/>
              <a:ext cx="272600" cy="287950"/>
            </a:xfrm>
            <a:custGeom>
              <a:avLst/>
              <a:gdLst/>
              <a:ahLst/>
              <a:cxnLst/>
              <a:rect l="l" t="t" r="r" b="b"/>
              <a:pathLst>
                <a:path w="10904" h="11518" extrusionOk="0">
                  <a:moveTo>
                    <a:pt x="2" y="1"/>
                  </a:moveTo>
                  <a:lnTo>
                    <a:pt x="0" y="11518"/>
                  </a:lnTo>
                  <a:lnTo>
                    <a:pt x="10904" y="11518"/>
                  </a:lnTo>
                  <a:cubicBezTo>
                    <a:pt x="10391" y="5596"/>
                    <a:pt x="5836" y="826"/>
                    <a:pt x="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5" name="Google Shape;1085;p55"/>
            <p:cNvSpPr/>
            <p:nvPr/>
          </p:nvSpPr>
          <p:spPr>
            <a:xfrm>
              <a:off x="1825800" y="1987150"/>
              <a:ext cx="231900" cy="233575"/>
            </a:xfrm>
            <a:custGeom>
              <a:avLst/>
              <a:gdLst/>
              <a:ahLst/>
              <a:cxnLst/>
              <a:rect l="l" t="t" r="r" b="b"/>
              <a:pathLst>
                <a:path w="9276" h="9343" extrusionOk="0">
                  <a:moveTo>
                    <a:pt x="0" y="1"/>
                  </a:moveTo>
                  <a:cubicBezTo>
                    <a:pt x="465" y="4930"/>
                    <a:pt x="4350" y="8842"/>
                    <a:pt x="9275" y="9343"/>
                  </a:cubicBezTo>
                  <a:lnTo>
                    <a:pt x="9275" y="1"/>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6" name="Google Shape;1086;p55"/>
            <p:cNvSpPr/>
            <p:nvPr/>
          </p:nvSpPr>
          <p:spPr>
            <a:xfrm>
              <a:off x="2121325" y="1987150"/>
              <a:ext cx="244350" cy="256250"/>
            </a:xfrm>
            <a:custGeom>
              <a:avLst/>
              <a:gdLst/>
              <a:ahLst/>
              <a:cxnLst/>
              <a:rect l="l" t="t" r="r" b="b"/>
              <a:pathLst>
                <a:path w="9774" h="10250" extrusionOk="0">
                  <a:moveTo>
                    <a:pt x="0" y="1"/>
                  </a:moveTo>
                  <a:lnTo>
                    <a:pt x="0" y="10249"/>
                  </a:lnTo>
                  <a:cubicBezTo>
                    <a:pt x="5200" y="9514"/>
                    <a:pt x="9280" y="5280"/>
                    <a:pt x="97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7" name="Google Shape;1087;p55"/>
            <p:cNvSpPr/>
            <p:nvPr/>
          </p:nvSpPr>
          <p:spPr>
            <a:xfrm>
              <a:off x="1851375" y="1730300"/>
              <a:ext cx="206325" cy="209275"/>
            </a:xfrm>
            <a:custGeom>
              <a:avLst/>
              <a:gdLst/>
              <a:ahLst/>
              <a:cxnLst/>
              <a:rect l="l" t="t" r="r" b="b"/>
              <a:pathLst>
                <a:path w="8253" h="8371" extrusionOk="0">
                  <a:moveTo>
                    <a:pt x="8252" y="1"/>
                  </a:moveTo>
                  <a:cubicBezTo>
                    <a:pt x="3865" y="441"/>
                    <a:pt x="383" y="3959"/>
                    <a:pt x="1" y="8371"/>
                  </a:cubicBezTo>
                  <a:lnTo>
                    <a:pt x="8252" y="8371"/>
                  </a:lnTo>
                  <a:lnTo>
                    <a:pt x="8252"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8" name="Google Shape;1088;p55"/>
            <p:cNvSpPr/>
            <p:nvPr/>
          </p:nvSpPr>
          <p:spPr>
            <a:xfrm>
              <a:off x="1956875" y="1835225"/>
              <a:ext cx="254975" cy="254475"/>
            </a:xfrm>
            <a:custGeom>
              <a:avLst/>
              <a:gdLst/>
              <a:ahLst/>
              <a:cxnLst/>
              <a:rect l="l" t="t" r="r" b="b"/>
              <a:pathLst>
                <a:path w="10199" h="10179" extrusionOk="0">
                  <a:moveTo>
                    <a:pt x="5097" y="1"/>
                  </a:moveTo>
                  <a:cubicBezTo>
                    <a:pt x="2296" y="1"/>
                    <a:pt x="21" y="2267"/>
                    <a:pt x="10" y="5070"/>
                  </a:cubicBezTo>
                  <a:cubicBezTo>
                    <a:pt x="0" y="7882"/>
                    <a:pt x="2271" y="10169"/>
                    <a:pt x="5081" y="10179"/>
                  </a:cubicBezTo>
                  <a:cubicBezTo>
                    <a:pt x="5088" y="10179"/>
                    <a:pt x="5095" y="10179"/>
                    <a:pt x="5102" y="10179"/>
                  </a:cubicBezTo>
                  <a:cubicBezTo>
                    <a:pt x="7903" y="10179"/>
                    <a:pt x="10178" y="7912"/>
                    <a:pt x="10189" y="5109"/>
                  </a:cubicBezTo>
                  <a:cubicBezTo>
                    <a:pt x="10199" y="2297"/>
                    <a:pt x="7928" y="10"/>
                    <a:pt x="5118" y="1"/>
                  </a:cubicBezTo>
                  <a:cubicBezTo>
                    <a:pt x="5111" y="1"/>
                    <a:pt x="5104" y="1"/>
                    <a:pt x="5097" y="1"/>
                  </a:cubicBezTo>
                  <a:close/>
                </a:path>
              </a:pathLst>
            </a:custGeom>
            <a:solidFill>
              <a:srgbClr val="F3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89" name="Google Shape;1089;p55"/>
          <p:cNvSpPr/>
          <p:nvPr/>
        </p:nvSpPr>
        <p:spPr>
          <a:xfrm>
            <a:off x="7747607" y="2756831"/>
            <a:ext cx="174337" cy="174337"/>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0" name="Google Shape;1090;p55"/>
          <p:cNvSpPr/>
          <p:nvPr/>
        </p:nvSpPr>
        <p:spPr>
          <a:xfrm>
            <a:off x="8063864" y="2785650"/>
            <a:ext cx="148500" cy="116700"/>
          </a:xfrm>
          <a:prstGeom prst="stripedRightArrow">
            <a:avLst>
              <a:gd name="adj1" fmla="val 50000"/>
              <a:gd name="adj2" fmla="val 50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1" name="Google Shape;1091;p55"/>
          <p:cNvSpPr/>
          <p:nvPr/>
        </p:nvSpPr>
        <p:spPr>
          <a:xfrm>
            <a:off x="7165978" y="2106587"/>
            <a:ext cx="118200" cy="118200"/>
          </a:xfrm>
          <a:prstGeom prst="curvedRightArrow">
            <a:avLst>
              <a:gd name="adj1" fmla="val 25000"/>
              <a:gd name="adj2" fmla="val 50000"/>
              <a:gd name="adj3" fmla="val 25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2" name="Google Shape;1092;p55"/>
          <p:cNvSpPr/>
          <p:nvPr/>
        </p:nvSpPr>
        <p:spPr>
          <a:xfrm flipH="1">
            <a:off x="7473344" y="2106587"/>
            <a:ext cx="118200" cy="118200"/>
          </a:xfrm>
          <a:prstGeom prst="curvedRightArrow">
            <a:avLst>
              <a:gd name="adj1" fmla="val 25000"/>
              <a:gd name="adj2" fmla="val 50000"/>
              <a:gd name="adj3" fmla="val 25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7" name="Google Shape;759;p55"/>
          <p:cNvSpPr txBox="1">
            <a:spLocks/>
          </p:cNvSpPr>
          <p:nvPr/>
        </p:nvSpPr>
        <p:spPr>
          <a:xfrm>
            <a:off x="1048350" y="4134743"/>
            <a:ext cx="7047300" cy="482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1pPr>
            <a:lvl2pPr marL="914400" marR="0" lvl="1"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2pPr>
            <a:lvl3pPr marL="1371600" marR="0" lvl="2"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3pPr>
            <a:lvl4pPr marL="1828800" marR="0" lvl="3"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4pPr>
            <a:lvl5pPr marL="2286000" marR="0" lvl="4"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5pPr>
            <a:lvl6pPr marL="2743200" marR="0" lvl="5"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6pPr>
            <a:lvl7pPr marL="3200400" marR="0" lvl="6"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7pPr>
            <a:lvl8pPr marL="3657600" marR="0" lvl="7"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8pPr>
            <a:lvl9pPr marL="4114800" marR="0" lvl="8" indent="-298450" algn="l" rtl="0">
              <a:lnSpc>
                <a:spcPct val="115000"/>
              </a:lnSpc>
              <a:spcBef>
                <a:spcPts val="0"/>
              </a:spcBef>
              <a:spcAft>
                <a:spcPts val="0"/>
              </a:spcAft>
              <a:buClr>
                <a:srgbClr val="435D74"/>
              </a:buClr>
              <a:buSzPts val="1100"/>
              <a:buFont typeface="Proxima Nova"/>
              <a:buChar char="■"/>
              <a:defRPr sz="1100" b="0" i="0" u="none" strike="noStrike" cap="none">
                <a:solidFill>
                  <a:srgbClr val="435D74"/>
                </a:solidFill>
                <a:latin typeface="Proxima Nova"/>
                <a:ea typeface="Proxima Nova"/>
                <a:cs typeface="Proxima Nova"/>
                <a:sym typeface="Proxima Nova"/>
              </a:defRPr>
            </a:lvl9pPr>
          </a:lstStyle>
          <a:p>
            <a:pPr marL="0" indent="0" algn="ctr">
              <a:spcBef>
                <a:spcPts val="600"/>
              </a:spcBef>
              <a:buFont typeface="Proxima Nova"/>
              <a:buNone/>
            </a:pPr>
            <a:r>
              <a:rPr lang="es-ES" dirty="0" smtClean="0">
                <a:solidFill>
                  <a:srgbClr val="FFFFFF"/>
                </a:solidFill>
                <a:latin typeface="Arial"/>
                <a:ea typeface="Arial"/>
                <a:cs typeface="Arial"/>
                <a:sym typeface="Arial"/>
              </a:rPr>
              <a:t>DESDE “</a:t>
            </a:r>
            <a:r>
              <a:rPr lang="es-ES" b="1" dirty="0" smtClean="0">
                <a:solidFill>
                  <a:srgbClr val="FFFFFF"/>
                </a:solidFill>
                <a:latin typeface="Arial"/>
                <a:ea typeface="Arial"/>
                <a:cs typeface="Arial"/>
                <a:sym typeface="Arial"/>
              </a:rPr>
              <a:t>INICIO &gt; RELLENO DE FORMA</a:t>
            </a:r>
            <a:r>
              <a:rPr lang="es-ES" dirty="0" smtClean="0">
                <a:solidFill>
                  <a:srgbClr val="FFFFFF"/>
                </a:solidFill>
                <a:latin typeface="Arial"/>
                <a:ea typeface="Arial"/>
                <a:cs typeface="Arial"/>
                <a:sym typeface="Arial"/>
              </a:rPr>
              <a:t>” PUEDEN CAMBIAR EL COLOR DEL ÍCONO.</a:t>
            </a:r>
          </a:p>
          <a:p>
            <a:pPr marL="0" indent="0" algn="ctr">
              <a:spcBef>
                <a:spcPts val="600"/>
              </a:spcBef>
              <a:buFont typeface="Proxima Nova"/>
              <a:buNone/>
            </a:pPr>
            <a:r>
              <a:rPr lang="es-ES" dirty="0" smtClean="0">
                <a:solidFill>
                  <a:srgbClr val="FFFFFF"/>
                </a:solidFill>
                <a:latin typeface="Arial"/>
                <a:ea typeface="Arial"/>
                <a:cs typeface="Arial"/>
                <a:sym typeface="Arial"/>
              </a:rPr>
              <a:t>DESDE “</a:t>
            </a:r>
            <a:r>
              <a:rPr lang="es-ES" b="1" dirty="0" smtClean="0">
                <a:solidFill>
                  <a:srgbClr val="FFFFFF"/>
                </a:solidFill>
                <a:latin typeface="Arial"/>
                <a:ea typeface="Arial"/>
                <a:cs typeface="Arial"/>
                <a:sym typeface="Arial"/>
              </a:rPr>
              <a:t>INICIO &gt; CONTORNO DE FORMA</a:t>
            </a:r>
            <a:r>
              <a:rPr lang="es-ES" dirty="0" smtClean="0">
                <a:solidFill>
                  <a:srgbClr val="FFFFFF"/>
                </a:solidFill>
                <a:latin typeface="Arial"/>
                <a:ea typeface="Arial"/>
                <a:cs typeface="Arial"/>
                <a:sym typeface="Arial"/>
              </a:rPr>
              <a:t>” PUEDEN AGREGARLES TRAZO.</a:t>
            </a:r>
            <a:endParaRPr lang="es-ES" dirty="0">
              <a:solidFill>
                <a:srgbClr val="FFFF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83"/>
        <p:cNvGrpSpPr/>
        <p:nvPr/>
      </p:nvGrpSpPr>
      <p:grpSpPr>
        <a:xfrm>
          <a:off x="0" y="0"/>
          <a:ext cx="0" cy="0"/>
          <a:chOff x="0" y="0"/>
          <a:chExt cx="0" cy="0"/>
        </a:xfrm>
      </p:grpSpPr>
      <p:grpSp>
        <p:nvGrpSpPr>
          <p:cNvPr id="3884" name="Google Shape;3884;p57"/>
          <p:cNvGrpSpPr/>
          <p:nvPr/>
        </p:nvGrpSpPr>
        <p:grpSpPr>
          <a:xfrm>
            <a:off x="729274" y="937194"/>
            <a:ext cx="2507799" cy="206239"/>
            <a:chOff x="106648" y="895722"/>
            <a:chExt cx="4481413" cy="374300"/>
          </a:xfrm>
        </p:grpSpPr>
        <p:grpSp>
          <p:nvGrpSpPr>
            <p:cNvPr id="3885" name="Google Shape;3885;p57"/>
            <p:cNvGrpSpPr/>
            <p:nvPr/>
          </p:nvGrpSpPr>
          <p:grpSpPr>
            <a:xfrm>
              <a:off x="2233276" y="895722"/>
              <a:ext cx="1082667" cy="223591"/>
              <a:chOff x="4808316" y="2800065"/>
              <a:chExt cx="1999386" cy="412910"/>
            </a:xfrm>
          </p:grpSpPr>
          <p:sp>
            <p:nvSpPr>
              <p:cNvPr id="3886" name="Google Shape;3886;p57"/>
              <p:cNvSpPr/>
              <p:nvPr/>
            </p:nvSpPr>
            <p:spPr>
              <a:xfrm>
                <a:off x="4849302" y="3079475"/>
                <a:ext cx="1958400" cy="1335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87" name="Google Shape;3887;p57"/>
              <p:cNvGrpSpPr/>
              <p:nvPr/>
            </p:nvGrpSpPr>
            <p:grpSpPr>
              <a:xfrm>
                <a:off x="4808316" y="2800065"/>
                <a:ext cx="92400" cy="411825"/>
                <a:chOff x="845575" y="2563700"/>
                <a:chExt cx="92400" cy="411825"/>
              </a:xfrm>
            </p:grpSpPr>
            <p:cxnSp>
              <p:nvCxnSpPr>
                <p:cNvPr id="3888" name="Google Shape;3888;p57"/>
                <p:cNvCxnSpPr/>
                <p:nvPr/>
              </p:nvCxnSpPr>
              <p:spPr>
                <a:xfrm>
                  <a:off x="891775" y="2616125"/>
                  <a:ext cx="0" cy="359400"/>
                </a:xfrm>
                <a:prstGeom prst="straightConnector1">
                  <a:avLst/>
                </a:prstGeom>
                <a:noFill/>
                <a:ln w="9525" cap="flat" cmpd="sng">
                  <a:solidFill>
                    <a:srgbClr val="667E92"/>
                  </a:solidFill>
                  <a:prstDash val="solid"/>
                  <a:round/>
                  <a:headEnd type="none" w="sm" len="sm"/>
                  <a:tailEnd type="none" w="sm" len="sm"/>
                </a:ln>
              </p:spPr>
            </p:cxnSp>
            <p:sp>
              <p:nvSpPr>
                <p:cNvPr id="3889" name="Google Shape;3889;p57"/>
                <p:cNvSpPr/>
                <p:nvPr/>
              </p:nvSpPr>
              <p:spPr>
                <a:xfrm>
                  <a:off x="845575" y="2563700"/>
                  <a:ext cx="92400" cy="924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3890" name="Google Shape;3890;p57"/>
            <p:cNvGrpSpPr/>
            <p:nvPr/>
          </p:nvGrpSpPr>
          <p:grpSpPr>
            <a:xfrm>
              <a:off x="106648" y="895722"/>
              <a:ext cx="1088401" cy="223591"/>
              <a:chOff x="881025" y="2800065"/>
              <a:chExt cx="2009975" cy="412910"/>
            </a:xfrm>
          </p:grpSpPr>
          <p:sp>
            <p:nvSpPr>
              <p:cNvPr id="3891" name="Google Shape;3891;p57"/>
              <p:cNvSpPr/>
              <p:nvPr/>
            </p:nvSpPr>
            <p:spPr>
              <a:xfrm>
                <a:off x="932600" y="3079475"/>
                <a:ext cx="1958400" cy="1335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92" name="Google Shape;3892;p57"/>
              <p:cNvGrpSpPr/>
              <p:nvPr/>
            </p:nvGrpSpPr>
            <p:grpSpPr>
              <a:xfrm>
                <a:off x="881025" y="2800065"/>
                <a:ext cx="92400" cy="411825"/>
                <a:chOff x="845575" y="2563700"/>
                <a:chExt cx="92400" cy="411825"/>
              </a:xfrm>
            </p:grpSpPr>
            <p:cxnSp>
              <p:nvCxnSpPr>
                <p:cNvPr id="3893" name="Google Shape;3893;p57"/>
                <p:cNvCxnSpPr/>
                <p:nvPr/>
              </p:nvCxnSpPr>
              <p:spPr>
                <a:xfrm>
                  <a:off x="891775" y="2616125"/>
                  <a:ext cx="0" cy="359400"/>
                </a:xfrm>
                <a:prstGeom prst="straightConnector1">
                  <a:avLst/>
                </a:prstGeom>
                <a:noFill/>
                <a:ln w="9525" cap="flat" cmpd="sng">
                  <a:solidFill>
                    <a:srgbClr val="667E92"/>
                  </a:solidFill>
                  <a:prstDash val="solid"/>
                  <a:round/>
                  <a:headEnd type="none" w="sm" len="sm"/>
                  <a:tailEnd type="none" w="sm" len="sm"/>
                </a:ln>
              </p:spPr>
            </p:cxnSp>
            <p:sp>
              <p:nvSpPr>
                <p:cNvPr id="3894" name="Google Shape;3894;p57"/>
                <p:cNvSpPr/>
                <p:nvPr/>
              </p:nvSpPr>
              <p:spPr>
                <a:xfrm>
                  <a:off x="845575" y="2563700"/>
                  <a:ext cx="92400" cy="924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3895" name="Google Shape;3895;p57"/>
            <p:cNvGrpSpPr/>
            <p:nvPr/>
          </p:nvGrpSpPr>
          <p:grpSpPr>
            <a:xfrm>
              <a:off x="1172346" y="1047018"/>
              <a:ext cx="1083151" cy="223003"/>
              <a:chOff x="2849073" y="3079467"/>
              <a:chExt cx="2000279" cy="411825"/>
            </a:xfrm>
          </p:grpSpPr>
          <p:sp>
            <p:nvSpPr>
              <p:cNvPr id="3896" name="Google Shape;3896;p57"/>
              <p:cNvSpPr/>
              <p:nvPr/>
            </p:nvSpPr>
            <p:spPr>
              <a:xfrm>
                <a:off x="2890952" y="3079475"/>
                <a:ext cx="1958400" cy="1335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97" name="Google Shape;3897;p57"/>
              <p:cNvGrpSpPr/>
              <p:nvPr/>
            </p:nvGrpSpPr>
            <p:grpSpPr>
              <a:xfrm rot="10800000">
                <a:off x="2849073" y="3079467"/>
                <a:ext cx="92400" cy="411825"/>
                <a:chOff x="2070100" y="2563700"/>
                <a:chExt cx="92400" cy="411825"/>
              </a:xfrm>
            </p:grpSpPr>
            <p:cxnSp>
              <p:nvCxnSpPr>
                <p:cNvPr id="3898" name="Google Shape;3898;p57"/>
                <p:cNvCxnSpPr/>
                <p:nvPr/>
              </p:nvCxnSpPr>
              <p:spPr>
                <a:xfrm>
                  <a:off x="2116300" y="2616125"/>
                  <a:ext cx="0" cy="359400"/>
                </a:xfrm>
                <a:prstGeom prst="straightConnector1">
                  <a:avLst/>
                </a:prstGeom>
                <a:noFill/>
                <a:ln w="9525" cap="flat" cmpd="sng">
                  <a:solidFill>
                    <a:srgbClr val="667E92"/>
                  </a:solidFill>
                  <a:prstDash val="solid"/>
                  <a:round/>
                  <a:headEnd type="none" w="sm" len="sm"/>
                  <a:tailEnd type="none" w="sm" len="sm"/>
                </a:ln>
              </p:spPr>
            </p:cxnSp>
            <p:sp>
              <p:nvSpPr>
                <p:cNvPr id="3899" name="Google Shape;3899;p57"/>
                <p:cNvSpPr/>
                <p:nvPr/>
              </p:nvSpPr>
              <p:spPr>
                <a:xfrm>
                  <a:off x="2070100" y="2563700"/>
                  <a:ext cx="92400" cy="924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3900" name="Google Shape;3900;p57"/>
            <p:cNvGrpSpPr/>
            <p:nvPr/>
          </p:nvGrpSpPr>
          <p:grpSpPr>
            <a:xfrm>
              <a:off x="3290132" y="1047018"/>
              <a:ext cx="1297929" cy="223003"/>
              <a:chOff x="6760035" y="3079467"/>
              <a:chExt cx="2396914" cy="411825"/>
            </a:xfrm>
          </p:grpSpPr>
          <p:sp>
            <p:nvSpPr>
              <p:cNvPr id="3901" name="Google Shape;3901;p57"/>
              <p:cNvSpPr/>
              <p:nvPr/>
            </p:nvSpPr>
            <p:spPr>
              <a:xfrm>
                <a:off x="6807650" y="3079475"/>
                <a:ext cx="2349300" cy="1335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902" name="Google Shape;3902;p57"/>
              <p:cNvGrpSpPr/>
              <p:nvPr/>
            </p:nvGrpSpPr>
            <p:grpSpPr>
              <a:xfrm rot="10800000">
                <a:off x="6760035" y="3079467"/>
                <a:ext cx="92400" cy="411825"/>
                <a:chOff x="2070100" y="2563700"/>
                <a:chExt cx="92400" cy="411825"/>
              </a:xfrm>
            </p:grpSpPr>
            <p:cxnSp>
              <p:nvCxnSpPr>
                <p:cNvPr id="3903" name="Google Shape;3903;p57"/>
                <p:cNvCxnSpPr/>
                <p:nvPr/>
              </p:nvCxnSpPr>
              <p:spPr>
                <a:xfrm>
                  <a:off x="2116300" y="2616125"/>
                  <a:ext cx="0" cy="359400"/>
                </a:xfrm>
                <a:prstGeom prst="straightConnector1">
                  <a:avLst/>
                </a:prstGeom>
                <a:noFill/>
                <a:ln w="9525" cap="flat" cmpd="sng">
                  <a:solidFill>
                    <a:srgbClr val="667E92"/>
                  </a:solidFill>
                  <a:prstDash val="solid"/>
                  <a:round/>
                  <a:headEnd type="none" w="sm" len="sm"/>
                  <a:tailEnd type="none" w="sm" len="sm"/>
                </a:ln>
              </p:spPr>
            </p:cxnSp>
            <p:sp>
              <p:nvSpPr>
                <p:cNvPr id="3904" name="Google Shape;3904;p57"/>
                <p:cNvSpPr/>
                <p:nvPr/>
              </p:nvSpPr>
              <p:spPr>
                <a:xfrm>
                  <a:off x="2070100" y="2563700"/>
                  <a:ext cx="92400" cy="924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grpSp>
        <p:nvGrpSpPr>
          <p:cNvPr id="3905" name="Google Shape;3905;p57"/>
          <p:cNvGrpSpPr/>
          <p:nvPr/>
        </p:nvGrpSpPr>
        <p:grpSpPr>
          <a:xfrm>
            <a:off x="2147036" y="3336565"/>
            <a:ext cx="1086701" cy="799429"/>
            <a:chOff x="2183288" y="3555572"/>
            <a:chExt cx="1136241" cy="835873"/>
          </a:xfrm>
        </p:grpSpPr>
        <p:sp>
          <p:nvSpPr>
            <p:cNvPr id="3906" name="Google Shape;3906;p57"/>
            <p:cNvSpPr/>
            <p:nvPr/>
          </p:nvSpPr>
          <p:spPr>
            <a:xfrm>
              <a:off x="2673740" y="4350566"/>
              <a:ext cx="270028" cy="11697"/>
            </a:xfrm>
            <a:custGeom>
              <a:avLst/>
              <a:gdLst/>
              <a:ahLst/>
              <a:cxnLst/>
              <a:rect l="l" t="t" r="r" b="b"/>
              <a:pathLst>
                <a:path w="106520" h="2706" extrusionOk="0">
                  <a:moveTo>
                    <a:pt x="0" y="0"/>
                  </a:moveTo>
                  <a:lnTo>
                    <a:pt x="0" y="2705"/>
                  </a:lnTo>
                  <a:lnTo>
                    <a:pt x="106520" y="2705"/>
                  </a:lnTo>
                  <a:lnTo>
                    <a:pt x="10652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907" name="Google Shape;3907;p57"/>
            <p:cNvGrpSpPr/>
            <p:nvPr/>
          </p:nvGrpSpPr>
          <p:grpSpPr>
            <a:xfrm>
              <a:off x="2205895" y="3637269"/>
              <a:ext cx="1089848" cy="724993"/>
              <a:chOff x="2205895" y="3637269"/>
              <a:chExt cx="1089848" cy="724993"/>
            </a:xfrm>
          </p:grpSpPr>
          <p:sp>
            <p:nvSpPr>
              <p:cNvPr id="3908" name="Google Shape;3908;p57"/>
              <p:cNvSpPr/>
              <p:nvPr/>
            </p:nvSpPr>
            <p:spPr>
              <a:xfrm>
                <a:off x="2205895" y="4204394"/>
                <a:ext cx="555376" cy="157849"/>
              </a:xfrm>
              <a:custGeom>
                <a:avLst/>
                <a:gdLst/>
                <a:ahLst/>
                <a:cxnLst/>
                <a:rect l="l" t="t" r="r" b="b"/>
                <a:pathLst>
                  <a:path w="128485" h="36518" extrusionOk="0">
                    <a:moveTo>
                      <a:pt x="2706" y="1"/>
                    </a:moveTo>
                    <a:lnTo>
                      <a:pt x="1" y="326"/>
                    </a:lnTo>
                    <a:cubicBezTo>
                      <a:pt x="1461" y="10577"/>
                      <a:pt x="6547" y="19612"/>
                      <a:pt x="13850" y="26130"/>
                    </a:cubicBezTo>
                    <a:cubicBezTo>
                      <a:pt x="21288" y="32568"/>
                      <a:pt x="30999" y="36517"/>
                      <a:pt x="41575" y="36517"/>
                    </a:cubicBezTo>
                    <a:lnTo>
                      <a:pt x="128484" y="36517"/>
                    </a:lnTo>
                    <a:lnTo>
                      <a:pt x="128484" y="33812"/>
                    </a:lnTo>
                    <a:lnTo>
                      <a:pt x="41575" y="33812"/>
                    </a:lnTo>
                    <a:cubicBezTo>
                      <a:pt x="31675" y="33812"/>
                      <a:pt x="22641" y="30188"/>
                      <a:pt x="15662" y="24102"/>
                    </a:cubicBezTo>
                    <a:cubicBezTo>
                      <a:pt x="8792" y="18016"/>
                      <a:pt x="4058" y="9468"/>
                      <a:pt x="2706"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9" name="Google Shape;3909;p57"/>
              <p:cNvSpPr/>
              <p:nvPr/>
            </p:nvSpPr>
            <p:spPr>
              <a:xfrm>
                <a:off x="2206834" y="3993916"/>
                <a:ext cx="218757" cy="153401"/>
              </a:xfrm>
              <a:custGeom>
                <a:avLst/>
                <a:gdLst/>
                <a:ahLst/>
                <a:cxnLst/>
                <a:rect l="l" t="t" r="r" b="b"/>
                <a:pathLst>
                  <a:path w="50609" h="35489" extrusionOk="0">
                    <a:moveTo>
                      <a:pt x="41358" y="0"/>
                    </a:moveTo>
                    <a:cubicBezTo>
                      <a:pt x="30998" y="0"/>
                      <a:pt x="21423" y="3814"/>
                      <a:pt x="14093" y="10144"/>
                    </a:cubicBezTo>
                    <a:cubicBezTo>
                      <a:pt x="6762" y="16338"/>
                      <a:pt x="1596" y="25129"/>
                      <a:pt x="0" y="35029"/>
                    </a:cubicBezTo>
                    <a:lnTo>
                      <a:pt x="2597" y="35489"/>
                    </a:lnTo>
                    <a:cubicBezTo>
                      <a:pt x="4166" y="26238"/>
                      <a:pt x="9034" y="18015"/>
                      <a:pt x="15905" y="12173"/>
                    </a:cubicBezTo>
                    <a:cubicBezTo>
                      <a:pt x="22775" y="6303"/>
                      <a:pt x="31675" y="2705"/>
                      <a:pt x="41358" y="2705"/>
                    </a:cubicBezTo>
                    <a:lnTo>
                      <a:pt x="50609" y="2705"/>
                    </a:lnTo>
                    <a:lnTo>
                      <a:pt x="50609"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0" name="Google Shape;3910;p57"/>
              <p:cNvSpPr/>
              <p:nvPr/>
            </p:nvSpPr>
            <p:spPr>
              <a:xfrm>
                <a:off x="2487003" y="3847747"/>
                <a:ext cx="808740" cy="157849"/>
              </a:xfrm>
              <a:custGeom>
                <a:avLst/>
                <a:gdLst/>
                <a:ahLst/>
                <a:cxnLst/>
                <a:rect l="l" t="t" r="r" b="b"/>
                <a:pathLst>
                  <a:path w="187100" h="36518" extrusionOk="0">
                    <a:moveTo>
                      <a:pt x="184395" y="1"/>
                    </a:moveTo>
                    <a:cubicBezTo>
                      <a:pt x="183150" y="9468"/>
                      <a:pt x="178309" y="17908"/>
                      <a:pt x="171438" y="23994"/>
                    </a:cubicBezTo>
                    <a:cubicBezTo>
                      <a:pt x="164432" y="30080"/>
                      <a:pt x="155425" y="33812"/>
                      <a:pt x="145498" y="33812"/>
                    </a:cubicBezTo>
                    <a:lnTo>
                      <a:pt x="1" y="33812"/>
                    </a:lnTo>
                    <a:lnTo>
                      <a:pt x="1" y="36517"/>
                    </a:lnTo>
                    <a:lnTo>
                      <a:pt x="145498" y="36517"/>
                    </a:lnTo>
                    <a:cubicBezTo>
                      <a:pt x="156101" y="36517"/>
                      <a:pt x="165785" y="32568"/>
                      <a:pt x="173223" y="26022"/>
                    </a:cubicBezTo>
                    <a:cubicBezTo>
                      <a:pt x="180554" y="19612"/>
                      <a:pt x="185747" y="10469"/>
                      <a:pt x="187100" y="326"/>
                    </a:cubicBezTo>
                    <a:lnTo>
                      <a:pt x="18439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1" name="Google Shape;3911;p57"/>
              <p:cNvSpPr/>
              <p:nvPr/>
            </p:nvSpPr>
            <p:spPr>
              <a:xfrm>
                <a:off x="2919192" y="3637269"/>
                <a:ext cx="375081" cy="148491"/>
              </a:xfrm>
              <a:custGeom>
                <a:avLst/>
                <a:gdLst/>
                <a:ahLst/>
                <a:cxnLst/>
                <a:rect l="l" t="t" r="r" b="b"/>
                <a:pathLst>
                  <a:path w="86774" h="34353" extrusionOk="0">
                    <a:moveTo>
                      <a:pt x="0" y="0"/>
                    </a:moveTo>
                    <a:lnTo>
                      <a:pt x="0" y="2705"/>
                    </a:lnTo>
                    <a:lnTo>
                      <a:pt x="45524" y="2705"/>
                    </a:lnTo>
                    <a:cubicBezTo>
                      <a:pt x="54991" y="2705"/>
                      <a:pt x="63674" y="6195"/>
                      <a:pt x="70545" y="11821"/>
                    </a:cubicBezTo>
                    <a:cubicBezTo>
                      <a:pt x="77415" y="17582"/>
                      <a:pt x="82284" y="25454"/>
                      <a:pt x="84177" y="34353"/>
                    </a:cubicBezTo>
                    <a:lnTo>
                      <a:pt x="86774" y="33920"/>
                    </a:lnTo>
                    <a:cubicBezTo>
                      <a:pt x="84854" y="24345"/>
                      <a:pt x="79579" y="15878"/>
                      <a:pt x="72249" y="9792"/>
                    </a:cubicBezTo>
                    <a:cubicBezTo>
                      <a:pt x="65027" y="3706"/>
                      <a:pt x="55668" y="0"/>
                      <a:pt x="45524"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2" name="Google Shape;3912;p57"/>
              <p:cNvSpPr/>
              <p:nvPr/>
            </p:nvSpPr>
            <p:spPr>
              <a:xfrm>
                <a:off x="2233143" y="3637269"/>
                <a:ext cx="621199" cy="11697"/>
              </a:xfrm>
              <a:custGeom>
                <a:avLst/>
                <a:gdLst/>
                <a:ahLst/>
                <a:cxnLst/>
                <a:rect l="l" t="t" r="r" b="b"/>
                <a:pathLst>
                  <a:path w="143713" h="2706" extrusionOk="0">
                    <a:moveTo>
                      <a:pt x="0" y="0"/>
                    </a:moveTo>
                    <a:lnTo>
                      <a:pt x="0" y="2705"/>
                    </a:lnTo>
                    <a:lnTo>
                      <a:pt x="143712" y="2705"/>
                    </a:lnTo>
                    <a:lnTo>
                      <a:pt x="143712"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3" name="Google Shape;3913;p57"/>
              <p:cNvSpPr/>
              <p:nvPr/>
            </p:nvSpPr>
            <p:spPr>
              <a:xfrm>
                <a:off x="3004568" y="4350566"/>
                <a:ext cx="270028" cy="11697"/>
              </a:xfrm>
              <a:custGeom>
                <a:avLst/>
                <a:gdLst/>
                <a:ahLst/>
                <a:cxnLst/>
                <a:rect l="l" t="t" r="r" b="b"/>
                <a:pathLst>
                  <a:path w="106520" h="2706" extrusionOk="0">
                    <a:moveTo>
                      <a:pt x="0" y="0"/>
                    </a:moveTo>
                    <a:lnTo>
                      <a:pt x="0" y="2705"/>
                    </a:lnTo>
                    <a:lnTo>
                      <a:pt x="106520" y="2705"/>
                    </a:lnTo>
                    <a:lnTo>
                      <a:pt x="10652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914" name="Google Shape;3914;p57"/>
            <p:cNvSpPr/>
            <p:nvPr/>
          </p:nvSpPr>
          <p:spPr>
            <a:xfrm rot="5400000">
              <a:off x="2852961" y="3612770"/>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3915" name="Google Shape;3915;p57"/>
            <p:cNvCxnSpPr/>
            <p:nvPr/>
          </p:nvCxnSpPr>
          <p:spPr>
            <a:xfrm>
              <a:off x="2887992" y="3555572"/>
              <a:ext cx="0" cy="52500"/>
            </a:xfrm>
            <a:prstGeom prst="straightConnector1">
              <a:avLst/>
            </a:prstGeom>
            <a:noFill/>
            <a:ln w="9525" cap="flat" cmpd="sng">
              <a:solidFill>
                <a:srgbClr val="BAC8D3"/>
              </a:solidFill>
              <a:prstDash val="solid"/>
              <a:round/>
              <a:headEnd type="diamond" w="med" len="med"/>
              <a:tailEnd type="none" w="med" len="med"/>
            </a:ln>
          </p:spPr>
        </p:cxnSp>
        <p:grpSp>
          <p:nvGrpSpPr>
            <p:cNvPr id="3916" name="Google Shape;3916;p57"/>
            <p:cNvGrpSpPr/>
            <p:nvPr/>
          </p:nvGrpSpPr>
          <p:grpSpPr>
            <a:xfrm>
              <a:off x="3173850" y="3779426"/>
              <a:ext cx="145679" cy="70048"/>
              <a:chOff x="3173850" y="3779426"/>
              <a:chExt cx="145679" cy="70048"/>
            </a:xfrm>
          </p:grpSpPr>
          <p:cxnSp>
            <p:nvCxnSpPr>
              <p:cNvPr id="3917" name="Google Shape;3917;p57"/>
              <p:cNvCxnSpPr/>
              <p:nvPr/>
            </p:nvCxnSpPr>
            <p:spPr>
              <a:xfrm rot="10800000">
                <a:off x="3173850" y="3817250"/>
                <a:ext cx="94500" cy="0"/>
              </a:xfrm>
              <a:prstGeom prst="straightConnector1">
                <a:avLst/>
              </a:prstGeom>
              <a:noFill/>
              <a:ln w="9525" cap="flat" cmpd="sng">
                <a:solidFill>
                  <a:srgbClr val="BAC8D3"/>
                </a:solidFill>
                <a:prstDash val="solid"/>
                <a:round/>
                <a:headEnd type="none" w="med" len="med"/>
                <a:tailEnd type="diamond" w="med" len="med"/>
              </a:ln>
            </p:spPr>
          </p:cxnSp>
          <p:sp>
            <p:nvSpPr>
              <p:cNvPr id="3918" name="Google Shape;3918;p57"/>
              <p:cNvSpPr/>
              <p:nvPr/>
            </p:nvSpPr>
            <p:spPr>
              <a:xfrm rot="5400000">
                <a:off x="3254146" y="3784092"/>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919" name="Google Shape;3919;p57"/>
            <p:cNvGrpSpPr/>
            <p:nvPr/>
          </p:nvGrpSpPr>
          <p:grpSpPr>
            <a:xfrm>
              <a:off x="2183288" y="4139483"/>
              <a:ext cx="145133" cy="70048"/>
              <a:chOff x="2183288" y="4139483"/>
              <a:chExt cx="145133" cy="70048"/>
            </a:xfrm>
          </p:grpSpPr>
          <p:cxnSp>
            <p:nvCxnSpPr>
              <p:cNvPr id="3920" name="Google Shape;3920;p57"/>
              <p:cNvCxnSpPr/>
              <p:nvPr/>
            </p:nvCxnSpPr>
            <p:spPr>
              <a:xfrm rot="10800000">
                <a:off x="2239021" y="4174494"/>
                <a:ext cx="89400" cy="0"/>
              </a:xfrm>
              <a:prstGeom prst="straightConnector1">
                <a:avLst/>
              </a:prstGeom>
              <a:noFill/>
              <a:ln w="9525" cap="flat" cmpd="sng">
                <a:solidFill>
                  <a:srgbClr val="BAC8D3"/>
                </a:solidFill>
                <a:prstDash val="solid"/>
                <a:round/>
                <a:headEnd type="diamond" w="med" len="med"/>
                <a:tailEnd type="none" w="med" len="med"/>
              </a:ln>
            </p:spPr>
          </p:cxnSp>
          <p:sp>
            <p:nvSpPr>
              <p:cNvPr id="3921" name="Google Shape;3921;p57"/>
              <p:cNvSpPr/>
              <p:nvPr/>
            </p:nvSpPr>
            <p:spPr>
              <a:xfrm rot="5400000">
                <a:off x="2178622" y="4144149"/>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922" name="Google Shape;3922;p57"/>
            <p:cNvSpPr/>
            <p:nvPr/>
          </p:nvSpPr>
          <p:spPr>
            <a:xfrm rot="5400000">
              <a:off x="2420934" y="3967554"/>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3923" name="Google Shape;3923;p57"/>
            <p:cNvCxnSpPr/>
            <p:nvPr/>
          </p:nvCxnSpPr>
          <p:spPr>
            <a:xfrm>
              <a:off x="2455973" y="3911736"/>
              <a:ext cx="0" cy="52500"/>
            </a:xfrm>
            <a:prstGeom prst="straightConnector1">
              <a:avLst/>
            </a:prstGeom>
            <a:noFill/>
            <a:ln w="9525" cap="flat" cmpd="sng">
              <a:solidFill>
                <a:srgbClr val="BAC8D3"/>
              </a:solidFill>
              <a:prstDash val="solid"/>
              <a:round/>
              <a:headEnd type="diamond" w="med" len="med"/>
              <a:tailEnd type="none" w="med" len="med"/>
            </a:ln>
          </p:spPr>
        </p:cxnSp>
        <p:grpSp>
          <p:nvGrpSpPr>
            <p:cNvPr id="3924" name="Google Shape;3924;p57"/>
            <p:cNvGrpSpPr/>
            <p:nvPr/>
          </p:nvGrpSpPr>
          <p:grpSpPr>
            <a:xfrm>
              <a:off x="2943836" y="4268886"/>
              <a:ext cx="60717" cy="122559"/>
              <a:chOff x="2943836" y="4268886"/>
              <a:chExt cx="60717" cy="122559"/>
            </a:xfrm>
          </p:grpSpPr>
          <p:sp>
            <p:nvSpPr>
              <p:cNvPr id="3925" name="Google Shape;3925;p57"/>
              <p:cNvSpPr/>
              <p:nvPr/>
            </p:nvSpPr>
            <p:spPr>
              <a:xfrm rot="5400000">
                <a:off x="2939170" y="4326062"/>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3926" name="Google Shape;3926;p57"/>
              <p:cNvCxnSpPr/>
              <p:nvPr/>
            </p:nvCxnSpPr>
            <p:spPr>
              <a:xfrm>
                <a:off x="2974204" y="4268886"/>
                <a:ext cx="0" cy="52500"/>
              </a:xfrm>
              <a:prstGeom prst="straightConnector1">
                <a:avLst/>
              </a:prstGeom>
              <a:noFill/>
              <a:ln w="9525" cap="flat" cmpd="sng">
                <a:solidFill>
                  <a:srgbClr val="BAC8D3"/>
                </a:solidFill>
                <a:prstDash val="solid"/>
                <a:round/>
                <a:headEnd type="diamond" w="med" len="med"/>
                <a:tailEnd type="none" w="med" len="med"/>
              </a:ln>
            </p:spPr>
          </p:cxnSp>
        </p:grpSp>
      </p:grpSp>
      <p:grpSp>
        <p:nvGrpSpPr>
          <p:cNvPr id="3927" name="Google Shape;3927;p57"/>
          <p:cNvGrpSpPr/>
          <p:nvPr/>
        </p:nvGrpSpPr>
        <p:grpSpPr>
          <a:xfrm>
            <a:off x="3409981" y="1257564"/>
            <a:ext cx="1675870" cy="758251"/>
            <a:chOff x="3530532" y="1496185"/>
            <a:chExt cx="1562000" cy="706730"/>
          </a:xfrm>
        </p:grpSpPr>
        <p:cxnSp>
          <p:nvCxnSpPr>
            <p:cNvPr id="3928" name="Google Shape;3928;p57"/>
            <p:cNvCxnSpPr/>
            <p:nvPr/>
          </p:nvCxnSpPr>
          <p:spPr>
            <a:xfrm>
              <a:off x="3583832" y="1857562"/>
              <a:ext cx="1508700" cy="0"/>
            </a:xfrm>
            <a:prstGeom prst="straightConnector1">
              <a:avLst/>
            </a:prstGeom>
            <a:noFill/>
            <a:ln w="28575" cap="flat" cmpd="sng">
              <a:solidFill>
                <a:srgbClr val="A5B7C6"/>
              </a:solidFill>
              <a:prstDash val="solid"/>
              <a:round/>
              <a:headEnd type="none" w="med" len="med"/>
              <a:tailEnd type="triangle" w="med" len="med"/>
            </a:ln>
          </p:spPr>
        </p:cxnSp>
        <p:grpSp>
          <p:nvGrpSpPr>
            <p:cNvPr id="3929" name="Google Shape;3929;p57"/>
            <p:cNvGrpSpPr/>
            <p:nvPr/>
          </p:nvGrpSpPr>
          <p:grpSpPr>
            <a:xfrm>
              <a:off x="3530532" y="1496185"/>
              <a:ext cx="323430" cy="463587"/>
              <a:chOff x="3530532" y="1496185"/>
              <a:chExt cx="323430" cy="463587"/>
            </a:xfrm>
          </p:grpSpPr>
          <p:grpSp>
            <p:nvGrpSpPr>
              <p:cNvPr id="3930" name="Google Shape;3930;p57"/>
              <p:cNvGrpSpPr/>
              <p:nvPr/>
            </p:nvGrpSpPr>
            <p:grpSpPr>
              <a:xfrm>
                <a:off x="3567462" y="1496185"/>
                <a:ext cx="286500" cy="361376"/>
                <a:chOff x="3567462" y="1496185"/>
                <a:chExt cx="286500" cy="361376"/>
              </a:xfrm>
            </p:grpSpPr>
            <p:cxnSp>
              <p:nvCxnSpPr>
                <p:cNvPr id="3931" name="Google Shape;3931;p57"/>
                <p:cNvCxnSpPr/>
                <p:nvPr/>
              </p:nvCxnSpPr>
              <p:spPr>
                <a:xfrm rot="10800000">
                  <a:off x="3626630" y="1565661"/>
                  <a:ext cx="0" cy="291900"/>
                </a:xfrm>
                <a:prstGeom prst="straightConnector1">
                  <a:avLst/>
                </a:prstGeom>
                <a:noFill/>
                <a:ln w="28575" cap="flat" cmpd="sng">
                  <a:solidFill>
                    <a:srgbClr val="A5B7C6"/>
                  </a:solidFill>
                  <a:prstDash val="solid"/>
                  <a:round/>
                  <a:headEnd type="none" w="med" len="med"/>
                  <a:tailEnd type="none" w="med" len="med"/>
                </a:ln>
              </p:spPr>
            </p:cxnSp>
            <p:sp>
              <p:nvSpPr>
                <p:cNvPr id="3932" name="Google Shape;3932;p57"/>
                <p:cNvSpPr/>
                <p:nvPr/>
              </p:nvSpPr>
              <p:spPr>
                <a:xfrm>
                  <a:off x="3567462" y="1496185"/>
                  <a:ext cx="286500" cy="999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933" name="Google Shape;3933;p57"/>
              <p:cNvSpPr/>
              <p:nvPr/>
            </p:nvSpPr>
            <p:spPr>
              <a:xfrm>
                <a:off x="3530532" y="1771972"/>
                <a:ext cx="187800" cy="1878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934" name="Google Shape;3934;p57"/>
            <p:cNvGrpSpPr/>
            <p:nvPr/>
          </p:nvGrpSpPr>
          <p:grpSpPr>
            <a:xfrm>
              <a:off x="3891569" y="1779209"/>
              <a:ext cx="323945" cy="423706"/>
              <a:chOff x="3891569" y="1779209"/>
              <a:chExt cx="323945" cy="423706"/>
            </a:xfrm>
          </p:grpSpPr>
          <p:grpSp>
            <p:nvGrpSpPr>
              <p:cNvPr id="3935" name="Google Shape;3935;p57"/>
              <p:cNvGrpSpPr/>
              <p:nvPr/>
            </p:nvGrpSpPr>
            <p:grpSpPr>
              <a:xfrm>
                <a:off x="3929014" y="1881638"/>
                <a:ext cx="286500" cy="321278"/>
                <a:chOff x="3929014" y="1881638"/>
                <a:chExt cx="286500" cy="321278"/>
              </a:xfrm>
            </p:grpSpPr>
            <p:cxnSp>
              <p:nvCxnSpPr>
                <p:cNvPr id="3936" name="Google Shape;3936;p57"/>
                <p:cNvCxnSpPr/>
                <p:nvPr/>
              </p:nvCxnSpPr>
              <p:spPr>
                <a:xfrm rot="10800000">
                  <a:off x="3988388" y="1881638"/>
                  <a:ext cx="0" cy="291900"/>
                </a:xfrm>
                <a:prstGeom prst="straightConnector1">
                  <a:avLst/>
                </a:prstGeom>
                <a:noFill/>
                <a:ln w="28575" cap="flat" cmpd="sng">
                  <a:solidFill>
                    <a:srgbClr val="A5B7C6"/>
                  </a:solidFill>
                  <a:prstDash val="solid"/>
                  <a:round/>
                  <a:headEnd type="none" w="med" len="med"/>
                  <a:tailEnd type="none" w="med" len="med"/>
                </a:ln>
              </p:spPr>
            </p:cxnSp>
            <p:sp>
              <p:nvSpPr>
                <p:cNvPr id="3937" name="Google Shape;3937;p57"/>
                <p:cNvSpPr/>
                <p:nvPr/>
              </p:nvSpPr>
              <p:spPr>
                <a:xfrm>
                  <a:off x="3929014" y="2103016"/>
                  <a:ext cx="286500" cy="999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938" name="Google Shape;3938;p57"/>
              <p:cNvSpPr/>
              <p:nvPr/>
            </p:nvSpPr>
            <p:spPr>
              <a:xfrm>
                <a:off x="3891569" y="1779209"/>
                <a:ext cx="187800" cy="1878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939" name="Google Shape;3939;p57"/>
            <p:cNvGrpSpPr/>
            <p:nvPr/>
          </p:nvGrpSpPr>
          <p:grpSpPr>
            <a:xfrm>
              <a:off x="4252606" y="1496185"/>
              <a:ext cx="324721" cy="463587"/>
              <a:chOff x="4252606" y="1496185"/>
              <a:chExt cx="324721" cy="463587"/>
            </a:xfrm>
          </p:grpSpPr>
          <p:grpSp>
            <p:nvGrpSpPr>
              <p:cNvPr id="3940" name="Google Shape;3940;p57"/>
              <p:cNvGrpSpPr/>
              <p:nvPr/>
            </p:nvGrpSpPr>
            <p:grpSpPr>
              <a:xfrm>
                <a:off x="4290828" y="1496185"/>
                <a:ext cx="286500" cy="361376"/>
                <a:chOff x="4290828" y="1496185"/>
                <a:chExt cx="286500" cy="361376"/>
              </a:xfrm>
            </p:grpSpPr>
            <p:cxnSp>
              <p:nvCxnSpPr>
                <p:cNvPr id="3941" name="Google Shape;3941;p57"/>
                <p:cNvCxnSpPr/>
                <p:nvPr/>
              </p:nvCxnSpPr>
              <p:spPr>
                <a:xfrm rot="10800000">
                  <a:off x="4349995" y="1565661"/>
                  <a:ext cx="0" cy="291900"/>
                </a:xfrm>
                <a:prstGeom prst="straightConnector1">
                  <a:avLst/>
                </a:prstGeom>
                <a:noFill/>
                <a:ln w="28575" cap="flat" cmpd="sng">
                  <a:solidFill>
                    <a:srgbClr val="A5B7C6"/>
                  </a:solidFill>
                  <a:prstDash val="solid"/>
                  <a:round/>
                  <a:headEnd type="none" w="med" len="med"/>
                  <a:tailEnd type="none" w="med" len="med"/>
                </a:ln>
              </p:spPr>
            </p:cxnSp>
            <p:sp>
              <p:nvSpPr>
                <p:cNvPr id="3942" name="Google Shape;3942;p57"/>
                <p:cNvSpPr/>
                <p:nvPr/>
              </p:nvSpPr>
              <p:spPr>
                <a:xfrm>
                  <a:off x="4290828" y="1496185"/>
                  <a:ext cx="286500" cy="999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943" name="Google Shape;3943;p57"/>
              <p:cNvSpPr/>
              <p:nvPr/>
            </p:nvSpPr>
            <p:spPr>
              <a:xfrm>
                <a:off x="4252606" y="1771972"/>
                <a:ext cx="187800" cy="1878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944" name="Google Shape;3944;p57"/>
            <p:cNvGrpSpPr/>
            <p:nvPr/>
          </p:nvGrpSpPr>
          <p:grpSpPr>
            <a:xfrm>
              <a:off x="4613643" y="1763716"/>
              <a:ext cx="325308" cy="439200"/>
              <a:chOff x="4613643" y="1763716"/>
              <a:chExt cx="325308" cy="439200"/>
            </a:xfrm>
          </p:grpSpPr>
          <p:grpSp>
            <p:nvGrpSpPr>
              <p:cNvPr id="3945" name="Google Shape;3945;p57"/>
              <p:cNvGrpSpPr/>
              <p:nvPr/>
            </p:nvGrpSpPr>
            <p:grpSpPr>
              <a:xfrm>
                <a:off x="4652451" y="1879538"/>
                <a:ext cx="286500" cy="323378"/>
                <a:chOff x="4652451" y="1879538"/>
                <a:chExt cx="286500" cy="323378"/>
              </a:xfrm>
            </p:grpSpPr>
            <p:cxnSp>
              <p:nvCxnSpPr>
                <p:cNvPr id="3946" name="Google Shape;3946;p57"/>
                <p:cNvCxnSpPr/>
                <p:nvPr/>
              </p:nvCxnSpPr>
              <p:spPr>
                <a:xfrm rot="10800000">
                  <a:off x="4707486" y="1879538"/>
                  <a:ext cx="0" cy="294000"/>
                </a:xfrm>
                <a:prstGeom prst="straightConnector1">
                  <a:avLst/>
                </a:prstGeom>
                <a:noFill/>
                <a:ln w="28575" cap="flat" cmpd="sng">
                  <a:solidFill>
                    <a:srgbClr val="A5B7C6"/>
                  </a:solidFill>
                  <a:prstDash val="solid"/>
                  <a:round/>
                  <a:headEnd type="none" w="med" len="med"/>
                  <a:tailEnd type="none" w="med" len="med"/>
                </a:ln>
              </p:spPr>
            </p:cxnSp>
            <p:sp>
              <p:nvSpPr>
                <p:cNvPr id="3947" name="Google Shape;3947;p57"/>
                <p:cNvSpPr/>
                <p:nvPr/>
              </p:nvSpPr>
              <p:spPr>
                <a:xfrm>
                  <a:off x="4652451" y="2103016"/>
                  <a:ext cx="286500" cy="999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948" name="Google Shape;3948;p57"/>
              <p:cNvSpPr/>
              <p:nvPr/>
            </p:nvSpPr>
            <p:spPr>
              <a:xfrm>
                <a:off x="4613643" y="1763716"/>
                <a:ext cx="187800" cy="1878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3949" name="Google Shape;3949;p57"/>
          <p:cNvGrpSpPr/>
          <p:nvPr/>
        </p:nvGrpSpPr>
        <p:grpSpPr>
          <a:xfrm>
            <a:off x="3421841" y="2111190"/>
            <a:ext cx="1652173" cy="391517"/>
            <a:chOff x="3512551" y="2358270"/>
            <a:chExt cx="1597383" cy="378533"/>
          </a:xfrm>
        </p:grpSpPr>
        <p:cxnSp>
          <p:nvCxnSpPr>
            <p:cNvPr id="3950" name="Google Shape;3950;p57"/>
            <p:cNvCxnSpPr>
              <a:stCxn id="3951" idx="6"/>
              <a:endCxn id="3952" idx="2"/>
            </p:cNvCxnSpPr>
            <p:nvPr/>
          </p:nvCxnSpPr>
          <p:spPr>
            <a:xfrm>
              <a:off x="3738198" y="2553118"/>
              <a:ext cx="1146000" cy="0"/>
            </a:xfrm>
            <a:prstGeom prst="straightConnector1">
              <a:avLst/>
            </a:prstGeom>
            <a:noFill/>
            <a:ln w="19050" cap="flat" cmpd="sng">
              <a:solidFill>
                <a:srgbClr val="435D74"/>
              </a:solidFill>
              <a:prstDash val="solid"/>
              <a:round/>
              <a:headEnd type="none" w="med" len="med"/>
              <a:tailEnd type="none" w="med" len="med"/>
            </a:ln>
          </p:spPr>
        </p:cxnSp>
        <p:grpSp>
          <p:nvGrpSpPr>
            <p:cNvPr id="3953" name="Google Shape;3953;p57"/>
            <p:cNvGrpSpPr/>
            <p:nvPr/>
          </p:nvGrpSpPr>
          <p:grpSpPr>
            <a:xfrm>
              <a:off x="3512551" y="2358270"/>
              <a:ext cx="225647" cy="307714"/>
              <a:chOff x="2182679" y="2004714"/>
              <a:chExt cx="792300" cy="1080458"/>
            </a:xfrm>
          </p:grpSpPr>
          <p:cxnSp>
            <p:nvCxnSpPr>
              <p:cNvPr id="3954" name="Google Shape;3954;p57"/>
              <p:cNvCxnSpPr>
                <a:stCxn id="3955" idx="0"/>
              </p:cNvCxnSpPr>
              <p:nvPr/>
            </p:nvCxnSpPr>
            <p:spPr>
              <a:xfrm rot="10800000">
                <a:off x="2578961" y="2004714"/>
                <a:ext cx="0" cy="389100"/>
              </a:xfrm>
              <a:prstGeom prst="straightConnector1">
                <a:avLst/>
              </a:prstGeom>
              <a:noFill/>
              <a:ln w="9525" cap="flat" cmpd="sng">
                <a:solidFill>
                  <a:srgbClr val="435D74"/>
                </a:solidFill>
                <a:prstDash val="solid"/>
                <a:round/>
                <a:headEnd type="none" w="med" len="med"/>
                <a:tailEnd type="none" w="med" len="med"/>
              </a:ln>
            </p:spPr>
          </p:cxnSp>
          <p:sp>
            <p:nvSpPr>
              <p:cNvPr id="3951" name="Google Shape;3951;p57"/>
              <p:cNvSpPr/>
              <p:nvPr/>
            </p:nvSpPr>
            <p:spPr>
              <a:xfrm>
                <a:off x="2182679" y="2292572"/>
                <a:ext cx="792300" cy="792600"/>
              </a:xfrm>
              <a:prstGeom prst="ellipse">
                <a:avLst/>
              </a:prstGeom>
              <a:noFill/>
              <a:ln w="19050"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5" name="Google Shape;3955;p57"/>
              <p:cNvSpPr/>
              <p:nvPr/>
            </p:nvSpPr>
            <p:spPr>
              <a:xfrm>
                <a:off x="2283911" y="2393814"/>
                <a:ext cx="590100" cy="590100"/>
              </a:xfrm>
              <a:prstGeom prst="ellipse">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956" name="Google Shape;3956;p57"/>
            <p:cNvGrpSpPr/>
            <p:nvPr/>
          </p:nvGrpSpPr>
          <p:grpSpPr>
            <a:xfrm>
              <a:off x="3969644" y="2440153"/>
              <a:ext cx="225853" cy="296651"/>
              <a:chOff x="3775710" y="1729289"/>
              <a:chExt cx="136500" cy="179289"/>
            </a:xfrm>
          </p:grpSpPr>
          <p:cxnSp>
            <p:nvCxnSpPr>
              <p:cNvPr id="3957" name="Google Shape;3957;p57"/>
              <p:cNvCxnSpPr/>
              <p:nvPr/>
            </p:nvCxnSpPr>
            <p:spPr>
              <a:xfrm>
                <a:off x="3843851" y="1848278"/>
                <a:ext cx="0" cy="60300"/>
              </a:xfrm>
              <a:prstGeom prst="straightConnector1">
                <a:avLst/>
              </a:prstGeom>
              <a:noFill/>
              <a:ln w="9525" cap="flat" cmpd="sng">
                <a:solidFill>
                  <a:srgbClr val="435D74"/>
                </a:solidFill>
                <a:prstDash val="solid"/>
                <a:round/>
                <a:headEnd type="none" w="med" len="med"/>
                <a:tailEnd type="none" w="med" len="med"/>
              </a:ln>
            </p:spPr>
          </p:cxnSp>
          <p:sp>
            <p:nvSpPr>
              <p:cNvPr id="3958" name="Google Shape;3958;p57"/>
              <p:cNvSpPr/>
              <p:nvPr/>
            </p:nvSpPr>
            <p:spPr>
              <a:xfrm>
                <a:off x="3775710" y="1729289"/>
                <a:ext cx="136500" cy="136500"/>
              </a:xfrm>
              <a:prstGeom prst="ellipse">
                <a:avLst/>
              </a:prstGeom>
              <a:noFill/>
              <a:ln w="19050"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9" name="Google Shape;3959;p57"/>
              <p:cNvSpPr/>
              <p:nvPr/>
            </p:nvSpPr>
            <p:spPr>
              <a:xfrm>
                <a:off x="3793133" y="1746713"/>
                <a:ext cx="101700" cy="101700"/>
              </a:xfrm>
              <a:prstGeom prst="ellipse">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960" name="Google Shape;3960;p57"/>
            <p:cNvGrpSpPr/>
            <p:nvPr/>
          </p:nvGrpSpPr>
          <p:grpSpPr>
            <a:xfrm>
              <a:off x="4427051" y="2358270"/>
              <a:ext cx="225647" cy="307714"/>
              <a:chOff x="5393704" y="2004714"/>
              <a:chExt cx="792300" cy="1080458"/>
            </a:xfrm>
          </p:grpSpPr>
          <p:cxnSp>
            <p:nvCxnSpPr>
              <p:cNvPr id="3961" name="Google Shape;3961;p57"/>
              <p:cNvCxnSpPr>
                <a:stCxn id="3962" idx="0"/>
              </p:cNvCxnSpPr>
              <p:nvPr/>
            </p:nvCxnSpPr>
            <p:spPr>
              <a:xfrm rot="10800000">
                <a:off x="5789986" y="2004714"/>
                <a:ext cx="0" cy="389100"/>
              </a:xfrm>
              <a:prstGeom prst="straightConnector1">
                <a:avLst/>
              </a:prstGeom>
              <a:noFill/>
              <a:ln w="9525" cap="flat" cmpd="sng">
                <a:solidFill>
                  <a:srgbClr val="435D74"/>
                </a:solidFill>
                <a:prstDash val="solid"/>
                <a:round/>
                <a:headEnd type="none" w="med" len="med"/>
                <a:tailEnd type="none" w="med" len="med"/>
              </a:ln>
            </p:spPr>
          </p:cxnSp>
          <p:sp>
            <p:nvSpPr>
              <p:cNvPr id="3963" name="Google Shape;3963;p57"/>
              <p:cNvSpPr/>
              <p:nvPr/>
            </p:nvSpPr>
            <p:spPr>
              <a:xfrm>
                <a:off x="5393704" y="2292572"/>
                <a:ext cx="792300" cy="792600"/>
              </a:xfrm>
              <a:prstGeom prst="ellipse">
                <a:avLst/>
              </a:prstGeom>
              <a:noFill/>
              <a:ln w="19050"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2" name="Google Shape;3962;p57"/>
              <p:cNvSpPr/>
              <p:nvPr/>
            </p:nvSpPr>
            <p:spPr>
              <a:xfrm>
                <a:off x="5494936" y="2393814"/>
                <a:ext cx="590100" cy="590100"/>
              </a:xfrm>
              <a:prstGeom prst="ellipse">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964" name="Google Shape;3964;p57"/>
            <p:cNvGrpSpPr/>
            <p:nvPr/>
          </p:nvGrpSpPr>
          <p:grpSpPr>
            <a:xfrm>
              <a:off x="4884287" y="2440252"/>
              <a:ext cx="225647" cy="296532"/>
              <a:chOff x="6999166" y="2292572"/>
              <a:chExt cx="792300" cy="1041192"/>
            </a:xfrm>
          </p:grpSpPr>
          <p:cxnSp>
            <p:nvCxnSpPr>
              <p:cNvPr id="3965" name="Google Shape;3965;p57"/>
              <p:cNvCxnSpPr/>
              <p:nvPr/>
            </p:nvCxnSpPr>
            <p:spPr>
              <a:xfrm>
                <a:off x="7395553" y="2983964"/>
                <a:ext cx="0" cy="349800"/>
              </a:xfrm>
              <a:prstGeom prst="straightConnector1">
                <a:avLst/>
              </a:prstGeom>
              <a:noFill/>
              <a:ln w="9525" cap="flat" cmpd="sng">
                <a:solidFill>
                  <a:srgbClr val="435D74"/>
                </a:solidFill>
                <a:prstDash val="solid"/>
                <a:round/>
                <a:headEnd type="none" w="med" len="med"/>
                <a:tailEnd type="none" w="med" len="med"/>
              </a:ln>
            </p:spPr>
          </p:cxnSp>
          <p:sp>
            <p:nvSpPr>
              <p:cNvPr id="3952" name="Google Shape;3952;p57"/>
              <p:cNvSpPr/>
              <p:nvPr/>
            </p:nvSpPr>
            <p:spPr>
              <a:xfrm>
                <a:off x="6999166" y="2292572"/>
                <a:ext cx="792300" cy="792600"/>
              </a:xfrm>
              <a:prstGeom prst="ellipse">
                <a:avLst/>
              </a:prstGeom>
              <a:noFill/>
              <a:ln w="19050"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6" name="Google Shape;3966;p57"/>
              <p:cNvSpPr/>
              <p:nvPr/>
            </p:nvSpPr>
            <p:spPr>
              <a:xfrm>
                <a:off x="7100398" y="2393814"/>
                <a:ext cx="590100" cy="590100"/>
              </a:xfrm>
              <a:prstGeom prst="ellipse">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3967" name="Google Shape;3967;p57"/>
          <p:cNvGrpSpPr/>
          <p:nvPr/>
        </p:nvGrpSpPr>
        <p:grpSpPr>
          <a:xfrm>
            <a:off x="6842649" y="947390"/>
            <a:ext cx="1581844" cy="732818"/>
            <a:chOff x="634175" y="2986275"/>
            <a:chExt cx="3147949" cy="1458344"/>
          </a:xfrm>
        </p:grpSpPr>
        <p:cxnSp>
          <p:nvCxnSpPr>
            <p:cNvPr id="3968" name="Google Shape;3968;p57"/>
            <p:cNvCxnSpPr>
              <a:stCxn id="3969" idx="4"/>
              <a:endCxn id="3970" idx="0"/>
            </p:cNvCxnSpPr>
            <p:nvPr/>
          </p:nvCxnSpPr>
          <p:spPr>
            <a:xfrm>
              <a:off x="929975" y="3577875"/>
              <a:ext cx="591300" cy="275100"/>
            </a:xfrm>
            <a:prstGeom prst="straightConnector1">
              <a:avLst/>
            </a:prstGeom>
            <a:noFill/>
            <a:ln w="19050" cap="flat" cmpd="sng">
              <a:solidFill>
                <a:srgbClr val="435D74"/>
              </a:solidFill>
              <a:prstDash val="solid"/>
              <a:round/>
              <a:headEnd type="none" w="med" len="med"/>
              <a:tailEnd type="none" w="med" len="med"/>
            </a:ln>
          </p:spPr>
        </p:cxnSp>
        <p:cxnSp>
          <p:nvCxnSpPr>
            <p:cNvPr id="3971" name="Google Shape;3971;p57"/>
            <p:cNvCxnSpPr>
              <a:stCxn id="3970" idx="0"/>
              <a:endCxn id="3972" idx="4"/>
            </p:cNvCxnSpPr>
            <p:nvPr/>
          </p:nvCxnSpPr>
          <p:spPr>
            <a:xfrm rot="10800000" flipH="1">
              <a:off x="1521366" y="3577919"/>
              <a:ext cx="686700" cy="275100"/>
            </a:xfrm>
            <a:prstGeom prst="straightConnector1">
              <a:avLst/>
            </a:prstGeom>
            <a:noFill/>
            <a:ln w="19050" cap="flat" cmpd="sng">
              <a:solidFill>
                <a:srgbClr val="435D74"/>
              </a:solidFill>
              <a:prstDash val="solid"/>
              <a:round/>
              <a:headEnd type="none" w="med" len="med"/>
              <a:tailEnd type="none" w="med" len="med"/>
            </a:ln>
          </p:spPr>
        </p:cxnSp>
        <p:cxnSp>
          <p:nvCxnSpPr>
            <p:cNvPr id="3973" name="Google Shape;3973;p57"/>
            <p:cNvCxnSpPr>
              <a:stCxn id="3972" idx="4"/>
              <a:endCxn id="3974" idx="0"/>
            </p:cNvCxnSpPr>
            <p:nvPr/>
          </p:nvCxnSpPr>
          <p:spPr>
            <a:xfrm>
              <a:off x="2208152" y="3577875"/>
              <a:ext cx="686700" cy="275100"/>
            </a:xfrm>
            <a:prstGeom prst="straightConnector1">
              <a:avLst/>
            </a:prstGeom>
            <a:noFill/>
            <a:ln w="19050" cap="flat" cmpd="sng">
              <a:solidFill>
                <a:srgbClr val="435D74"/>
              </a:solidFill>
              <a:prstDash val="solid"/>
              <a:round/>
              <a:headEnd type="none" w="med" len="med"/>
              <a:tailEnd type="none" w="med" len="med"/>
            </a:ln>
          </p:spPr>
        </p:cxnSp>
        <p:cxnSp>
          <p:nvCxnSpPr>
            <p:cNvPr id="3975" name="Google Shape;3975;p57"/>
            <p:cNvCxnSpPr>
              <a:stCxn id="3974" idx="0"/>
              <a:endCxn id="3976" idx="4"/>
            </p:cNvCxnSpPr>
            <p:nvPr/>
          </p:nvCxnSpPr>
          <p:spPr>
            <a:xfrm rot="10800000" flipH="1">
              <a:off x="2894933" y="3577918"/>
              <a:ext cx="591300" cy="275100"/>
            </a:xfrm>
            <a:prstGeom prst="straightConnector1">
              <a:avLst/>
            </a:prstGeom>
            <a:noFill/>
            <a:ln w="19050" cap="flat" cmpd="sng">
              <a:solidFill>
                <a:srgbClr val="435D74"/>
              </a:solidFill>
              <a:prstDash val="solid"/>
              <a:round/>
              <a:headEnd type="none" w="med" len="med"/>
              <a:tailEnd type="none" w="med" len="med"/>
            </a:ln>
          </p:spPr>
        </p:cxnSp>
        <p:sp>
          <p:nvSpPr>
            <p:cNvPr id="3976" name="Google Shape;3976;p57"/>
            <p:cNvSpPr/>
            <p:nvPr/>
          </p:nvSpPr>
          <p:spPr>
            <a:xfrm>
              <a:off x="3190524" y="2986275"/>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rgbClr val="00C3B1"/>
                </a:solidFill>
                <a:latin typeface="Calibri"/>
                <a:ea typeface="Calibri"/>
                <a:cs typeface="Calibri"/>
                <a:sym typeface="Calibri"/>
              </a:endParaRPr>
            </a:p>
          </p:txBody>
        </p:sp>
        <p:sp>
          <p:nvSpPr>
            <p:cNvPr id="3972" name="Google Shape;3972;p57"/>
            <p:cNvSpPr/>
            <p:nvPr/>
          </p:nvSpPr>
          <p:spPr>
            <a:xfrm>
              <a:off x="1912352" y="2986275"/>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rgbClr val="00C3B1"/>
                </a:solidFill>
                <a:latin typeface="Calibri"/>
                <a:ea typeface="Calibri"/>
                <a:cs typeface="Calibri"/>
                <a:sym typeface="Calibri"/>
              </a:endParaRPr>
            </a:p>
          </p:txBody>
        </p:sp>
        <p:sp>
          <p:nvSpPr>
            <p:cNvPr id="3969" name="Google Shape;3969;p57"/>
            <p:cNvSpPr/>
            <p:nvPr/>
          </p:nvSpPr>
          <p:spPr>
            <a:xfrm>
              <a:off x="634175" y="2986275"/>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rgbClr val="00C3B1"/>
                </a:solidFill>
                <a:latin typeface="Calibri"/>
                <a:ea typeface="Calibri"/>
                <a:cs typeface="Calibri"/>
                <a:sym typeface="Calibri"/>
              </a:endParaRPr>
            </a:p>
          </p:txBody>
        </p:sp>
        <p:sp>
          <p:nvSpPr>
            <p:cNvPr id="3974" name="Google Shape;3974;p57"/>
            <p:cNvSpPr/>
            <p:nvPr/>
          </p:nvSpPr>
          <p:spPr>
            <a:xfrm>
              <a:off x="2599133" y="3853018"/>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rgbClr val="00C3B1"/>
                </a:solidFill>
                <a:latin typeface="Calibri"/>
                <a:ea typeface="Calibri"/>
                <a:cs typeface="Calibri"/>
                <a:sym typeface="Calibri"/>
              </a:endParaRPr>
            </a:p>
          </p:txBody>
        </p:sp>
        <p:sp>
          <p:nvSpPr>
            <p:cNvPr id="3970" name="Google Shape;3970;p57"/>
            <p:cNvSpPr/>
            <p:nvPr/>
          </p:nvSpPr>
          <p:spPr>
            <a:xfrm>
              <a:off x="1225566" y="3853019"/>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rgbClr val="FFFFFF"/>
                </a:solidFill>
                <a:latin typeface="Calibri"/>
                <a:ea typeface="Calibri"/>
                <a:cs typeface="Calibri"/>
                <a:sym typeface="Calibri"/>
              </a:endParaRPr>
            </a:p>
          </p:txBody>
        </p:sp>
      </p:grpSp>
      <p:grpSp>
        <p:nvGrpSpPr>
          <p:cNvPr id="3977" name="Google Shape;3977;p57"/>
          <p:cNvGrpSpPr/>
          <p:nvPr/>
        </p:nvGrpSpPr>
        <p:grpSpPr>
          <a:xfrm>
            <a:off x="3410364" y="2641700"/>
            <a:ext cx="1675128" cy="313674"/>
            <a:chOff x="998425" y="1182125"/>
            <a:chExt cx="1065400" cy="199500"/>
          </a:xfrm>
        </p:grpSpPr>
        <p:sp>
          <p:nvSpPr>
            <p:cNvPr id="3978" name="Google Shape;3978;p57"/>
            <p:cNvSpPr/>
            <p:nvPr/>
          </p:nvSpPr>
          <p:spPr>
            <a:xfrm>
              <a:off x="998425" y="1182125"/>
              <a:ext cx="1065400" cy="199500"/>
            </a:xfrm>
            <a:custGeom>
              <a:avLst/>
              <a:gdLst/>
              <a:ahLst/>
              <a:cxnLst/>
              <a:rect l="l" t="t" r="r" b="b"/>
              <a:pathLst>
                <a:path w="42616" h="7980" extrusionOk="0">
                  <a:moveTo>
                    <a:pt x="4324" y="1"/>
                  </a:moveTo>
                  <a:cubicBezTo>
                    <a:pt x="3159" y="1"/>
                    <a:pt x="1997" y="512"/>
                    <a:pt x="1246" y="1424"/>
                  </a:cubicBezTo>
                  <a:cubicBezTo>
                    <a:pt x="180" y="2720"/>
                    <a:pt x="1" y="4577"/>
                    <a:pt x="867" y="6031"/>
                  </a:cubicBezTo>
                  <a:cubicBezTo>
                    <a:pt x="1600" y="7262"/>
                    <a:pt x="2935" y="7980"/>
                    <a:pt x="4331" y="7980"/>
                  </a:cubicBezTo>
                  <a:cubicBezTo>
                    <a:pt x="4576" y="7980"/>
                    <a:pt x="4822" y="7958"/>
                    <a:pt x="5067" y="7913"/>
                  </a:cubicBezTo>
                  <a:cubicBezTo>
                    <a:pt x="6219" y="7700"/>
                    <a:pt x="7170" y="6971"/>
                    <a:pt x="7733" y="6006"/>
                  </a:cubicBezTo>
                  <a:cubicBezTo>
                    <a:pt x="8105" y="5370"/>
                    <a:pt x="8773" y="4970"/>
                    <a:pt x="9508" y="4970"/>
                  </a:cubicBezTo>
                  <a:lnTo>
                    <a:pt x="10488" y="4970"/>
                  </a:lnTo>
                  <a:cubicBezTo>
                    <a:pt x="11237" y="4970"/>
                    <a:pt x="11919" y="5376"/>
                    <a:pt x="12300" y="6020"/>
                  </a:cubicBezTo>
                  <a:lnTo>
                    <a:pt x="12307" y="6031"/>
                  </a:lnTo>
                  <a:cubicBezTo>
                    <a:pt x="13039" y="7262"/>
                    <a:pt x="14375" y="7980"/>
                    <a:pt x="15771" y="7980"/>
                  </a:cubicBezTo>
                  <a:cubicBezTo>
                    <a:pt x="16016" y="7980"/>
                    <a:pt x="16262" y="7958"/>
                    <a:pt x="16507" y="7913"/>
                  </a:cubicBezTo>
                  <a:cubicBezTo>
                    <a:pt x="17658" y="7700"/>
                    <a:pt x="18610" y="6971"/>
                    <a:pt x="19173" y="6006"/>
                  </a:cubicBezTo>
                  <a:cubicBezTo>
                    <a:pt x="19545" y="5370"/>
                    <a:pt x="20213" y="4970"/>
                    <a:pt x="20946" y="4970"/>
                  </a:cubicBezTo>
                  <a:lnTo>
                    <a:pt x="21928" y="4970"/>
                  </a:lnTo>
                  <a:cubicBezTo>
                    <a:pt x="22677" y="4970"/>
                    <a:pt x="23359" y="5376"/>
                    <a:pt x="23740" y="6020"/>
                  </a:cubicBezTo>
                  <a:lnTo>
                    <a:pt x="23747" y="6031"/>
                  </a:lnTo>
                  <a:cubicBezTo>
                    <a:pt x="24479" y="7262"/>
                    <a:pt x="25815" y="7980"/>
                    <a:pt x="27210" y="7980"/>
                  </a:cubicBezTo>
                  <a:cubicBezTo>
                    <a:pt x="27454" y="7980"/>
                    <a:pt x="27700" y="7958"/>
                    <a:pt x="27945" y="7913"/>
                  </a:cubicBezTo>
                  <a:cubicBezTo>
                    <a:pt x="29098" y="7700"/>
                    <a:pt x="30048" y="6971"/>
                    <a:pt x="30613" y="6006"/>
                  </a:cubicBezTo>
                  <a:cubicBezTo>
                    <a:pt x="30985" y="5370"/>
                    <a:pt x="31652" y="4970"/>
                    <a:pt x="32388" y="4970"/>
                  </a:cubicBezTo>
                  <a:lnTo>
                    <a:pt x="33368" y="4970"/>
                  </a:lnTo>
                  <a:cubicBezTo>
                    <a:pt x="34117" y="4970"/>
                    <a:pt x="34799" y="5376"/>
                    <a:pt x="35180" y="6020"/>
                  </a:cubicBezTo>
                  <a:lnTo>
                    <a:pt x="35187" y="6031"/>
                  </a:lnTo>
                  <a:cubicBezTo>
                    <a:pt x="35920" y="7262"/>
                    <a:pt x="37255" y="7980"/>
                    <a:pt x="38651" y="7980"/>
                  </a:cubicBezTo>
                  <a:cubicBezTo>
                    <a:pt x="38896" y="7980"/>
                    <a:pt x="39142" y="7958"/>
                    <a:pt x="39387" y="7913"/>
                  </a:cubicBezTo>
                  <a:cubicBezTo>
                    <a:pt x="41256" y="7567"/>
                    <a:pt x="42594" y="5866"/>
                    <a:pt x="42615" y="3993"/>
                  </a:cubicBezTo>
                  <a:cubicBezTo>
                    <a:pt x="42599" y="2323"/>
                    <a:pt x="41557" y="833"/>
                    <a:pt x="39994" y="246"/>
                  </a:cubicBezTo>
                  <a:cubicBezTo>
                    <a:pt x="39559" y="81"/>
                    <a:pt x="39100" y="2"/>
                    <a:pt x="38642" y="2"/>
                  </a:cubicBezTo>
                  <a:cubicBezTo>
                    <a:pt x="37477" y="2"/>
                    <a:pt x="36315" y="513"/>
                    <a:pt x="35565" y="1426"/>
                  </a:cubicBezTo>
                  <a:cubicBezTo>
                    <a:pt x="35428" y="1592"/>
                    <a:pt x="35304" y="1770"/>
                    <a:pt x="35195" y="1957"/>
                  </a:cubicBezTo>
                  <a:cubicBezTo>
                    <a:pt x="34817" y="2606"/>
                    <a:pt x="34133" y="3018"/>
                    <a:pt x="33382" y="3018"/>
                  </a:cubicBezTo>
                  <a:lnTo>
                    <a:pt x="32420" y="3018"/>
                  </a:lnTo>
                  <a:cubicBezTo>
                    <a:pt x="31683" y="3018"/>
                    <a:pt x="30996" y="2632"/>
                    <a:pt x="30624" y="1994"/>
                  </a:cubicBezTo>
                  <a:cubicBezTo>
                    <a:pt x="30157" y="1190"/>
                    <a:pt x="29425" y="572"/>
                    <a:pt x="28556" y="244"/>
                  </a:cubicBezTo>
                  <a:cubicBezTo>
                    <a:pt x="28121" y="80"/>
                    <a:pt x="27663" y="1"/>
                    <a:pt x="27205" y="1"/>
                  </a:cubicBezTo>
                  <a:cubicBezTo>
                    <a:pt x="26039" y="1"/>
                    <a:pt x="24877" y="513"/>
                    <a:pt x="24125" y="1426"/>
                  </a:cubicBezTo>
                  <a:cubicBezTo>
                    <a:pt x="23989" y="1592"/>
                    <a:pt x="23865" y="1770"/>
                    <a:pt x="23755" y="1957"/>
                  </a:cubicBezTo>
                  <a:cubicBezTo>
                    <a:pt x="23377" y="2606"/>
                    <a:pt x="22695" y="3018"/>
                    <a:pt x="21944" y="3018"/>
                  </a:cubicBezTo>
                  <a:lnTo>
                    <a:pt x="20981" y="3018"/>
                  </a:lnTo>
                  <a:cubicBezTo>
                    <a:pt x="20243" y="3018"/>
                    <a:pt x="19556" y="2632"/>
                    <a:pt x="19185" y="1994"/>
                  </a:cubicBezTo>
                  <a:cubicBezTo>
                    <a:pt x="18717" y="1190"/>
                    <a:pt x="17987" y="572"/>
                    <a:pt x="17116" y="244"/>
                  </a:cubicBezTo>
                  <a:cubicBezTo>
                    <a:pt x="16681" y="80"/>
                    <a:pt x="16223" y="1"/>
                    <a:pt x="15766" y="1"/>
                  </a:cubicBezTo>
                  <a:cubicBezTo>
                    <a:pt x="14600" y="1"/>
                    <a:pt x="13437" y="513"/>
                    <a:pt x="12686" y="1426"/>
                  </a:cubicBezTo>
                  <a:cubicBezTo>
                    <a:pt x="12549" y="1592"/>
                    <a:pt x="12425" y="1770"/>
                    <a:pt x="12316" y="1957"/>
                  </a:cubicBezTo>
                  <a:cubicBezTo>
                    <a:pt x="11937" y="2606"/>
                    <a:pt x="11255" y="3016"/>
                    <a:pt x="10504" y="3016"/>
                  </a:cubicBezTo>
                  <a:lnTo>
                    <a:pt x="9541" y="3016"/>
                  </a:lnTo>
                  <a:cubicBezTo>
                    <a:pt x="8805" y="3016"/>
                    <a:pt x="8116" y="2632"/>
                    <a:pt x="7745" y="1994"/>
                  </a:cubicBezTo>
                  <a:cubicBezTo>
                    <a:pt x="7277" y="1190"/>
                    <a:pt x="6547" y="572"/>
                    <a:pt x="5676" y="244"/>
                  </a:cubicBezTo>
                  <a:cubicBezTo>
                    <a:pt x="5241" y="80"/>
                    <a:pt x="4782" y="1"/>
                    <a:pt x="432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9" name="Google Shape;3979;p57"/>
            <p:cNvSpPr/>
            <p:nvPr/>
          </p:nvSpPr>
          <p:spPr>
            <a:xfrm>
              <a:off x="1017250" y="1193175"/>
              <a:ext cx="177475" cy="1775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0" name="Google Shape;3980;p57"/>
            <p:cNvSpPr/>
            <p:nvPr/>
          </p:nvSpPr>
          <p:spPr>
            <a:xfrm>
              <a:off x="1303250" y="1193175"/>
              <a:ext cx="177475" cy="1775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1" name="Google Shape;3981;p57"/>
            <p:cNvSpPr/>
            <p:nvPr/>
          </p:nvSpPr>
          <p:spPr>
            <a:xfrm>
              <a:off x="1589250" y="1193175"/>
              <a:ext cx="177475" cy="177500"/>
            </a:xfrm>
            <a:custGeom>
              <a:avLst/>
              <a:gdLst/>
              <a:ahLst/>
              <a:cxnLst/>
              <a:rect l="l" t="t" r="r" b="b"/>
              <a:pathLst>
                <a:path w="7099" h="7100" extrusionOk="0">
                  <a:moveTo>
                    <a:pt x="3549" y="1"/>
                  </a:moveTo>
                  <a:cubicBezTo>
                    <a:pt x="1589" y="1"/>
                    <a:pt x="0" y="1589"/>
                    <a:pt x="0" y="3551"/>
                  </a:cubicBezTo>
                  <a:cubicBezTo>
                    <a:pt x="0" y="5511"/>
                    <a:pt x="1589" y="7099"/>
                    <a:pt x="3549" y="7099"/>
                  </a:cubicBezTo>
                  <a:cubicBezTo>
                    <a:pt x="5510" y="7099"/>
                    <a:pt x="7099" y="5511"/>
                    <a:pt x="7099" y="3551"/>
                  </a:cubicBezTo>
                  <a:cubicBezTo>
                    <a:pt x="7099" y="1589"/>
                    <a:pt x="5510" y="1"/>
                    <a:pt x="354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2" name="Google Shape;3982;p57"/>
            <p:cNvSpPr/>
            <p:nvPr/>
          </p:nvSpPr>
          <p:spPr>
            <a:xfrm>
              <a:off x="1875200" y="1193175"/>
              <a:ext cx="177525" cy="177500"/>
            </a:xfrm>
            <a:custGeom>
              <a:avLst/>
              <a:gdLst/>
              <a:ahLst/>
              <a:cxnLst/>
              <a:rect l="l" t="t" r="r" b="b"/>
              <a:pathLst>
                <a:path w="7101" h="7100" extrusionOk="0">
                  <a:moveTo>
                    <a:pt x="3551" y="1"/>
                  </a:moveTo>
                  <a:cubicBezTo>
                    <a:pt x="1590" y="1"/>
                    <a:pt x="0" y="1589"/>
                    <a:pt x="0" y="3551"/>
                  </a:cubicBezTo>
                  <a:cubicBezTo>
                    <a:pt x="0" y="5511"/>
                    <a:pt x="1590" y="7099"/>
                    <a:pt x="3551" y="7099"/>
                  </a:cubicBezTo>
                  <a:cubicBezTo>
                    <a:pt x="5511" y="7099"/>
                    <a:pt x="7101" y="5511"/>
                    <a:pt x="7101" y="3551"/>
                  </a:cubicBezTo>
                  <a:cubicBezTo>
                    <a:pt x="7101" y="1589"/>
                    <a:pt x="5511" y="1"/>
                    <a:pt x="355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983" name="Google Shape;3983;p57"/>
          <p:cNvGrpSpPr/>
          <p:nvPr/>
        </p:nvGrpSpPr>
        <p:grpSpPr>
          <a:xfrm>
            <a:off x="3410363" y="3597666"/>
            <a:ext cx="1675129" cy="525345"/>
            <a:chOff x="5194708" y="3484366"/>
            <a:chExt cx="3148148" cy="987304"/>
          </a:xfrm>
        </p:grpSpPr>
        <p:grpSp>
          <p:nvGrpSpPr>
            <p:cNvPr id="3984" name="Google Shape;3984;p57"/>
            <p:cNvGrpSpPr/>
            <p:nvPr/>
          </p:nvGrpSpPr>
          <p:grpSpPr>
            <a:xfrm>
              <a:off x="7531521" y="3484366"/>
              <a:ext cx="811335" cy="987304"/>
              <a:chOff x="3379425" y="1617275"/>
              <a:chExt cx="1090650" cy="1327200"/>
            </a:xfrm>
          </p:grpSpPr>
          <p:sp>
            <p:nvSpPr>
              <p:cNvPr id="3985" name="Google Shape;3985;p57"/>
              <p:cNvSpPr/>
              <p:nvPr/>
            </p:nvSpPr>
            <p:spPr>
              <a:xfrm>
                <a:off x="3554475"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6" name="Google Shape;3986;p57"/>
              <p:cNvSpPr/>
              <p:nvPr/>
            </p:nvSpPr>
            <p:spPr>
              <a:xfrm>
                <a:off x="3379425"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7" name="Google Shape;3987;p57"/>
              <p:cNvSpPr/>
              <p:nvPr/>
            </p:nvSpPr>
            <p:spPr>
              <a:xfrm>
                <a:off x="3775050"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988" name="Google Shape;3988;p57"/>
            <p:cNvGrpSpPr/>
            <p:nvPr/>
          </p:nvGrpSpPr>
          <p:grpSpPr>
            <a:xfrm>
              <a:off x="6752546" y="3484366"/>
              <a:ext cx="811428" cy="987304"/>
              <a:chOff x="2332275" y="1617275"/>
              <a:chExt cx="1090775" cy="1327200"/>
            </a:xfrm>
          </p:grpSpPr>
          <p:sp>
            <p:nvSpPr>
              <p:cNvPr id="3989" name="Google Shape;3989;p57"/>
              <p:cNvSpPr/>
              <p:nvPr/>
            </p:nvSpPr>
            <p:spPr>
              <a:xfrm>
                <a:off x="2507425"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0" name="Google Shape;3990;p57"/>
              <p:cNvSpPr/>
              <p:nvPr/>
            </p:nvSpPr>
            <p:spPr>
              <a:xfrm>
                <a:off x="2332275" y="1617275"/>
                <a:ext cx="1090775" cy="1273950"/>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1" name="Google Shape;3991;p57"/>
              <p:cNvSpPr/>
              <p:nvPr/>
            </p:nvSpPr>
            <p:spPr>
              <a:xfrm>
                <a:off x="2727925"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992" name="Google Shape;3992;p57"/>
            <p:cNvGrpSpPr/>
            <p:nvPr/>
          </p:nvGrpSpPr>
          <p:grpSpPr>
            <a:xfrm>
              <a:off x="5973664" y="3484366"/>
              <a:ext cx="811335" cy="987304"/>
              <a:chOff x="1285250" y="1617275"/>
              <a:chExt cx="1090650" cy="1327200"/>
            </a:xfrm>
          </p:grpSpPr>
          <p:sp>
            <p:nvSpPr>
              <p:cNvPr id="3993" name="Google Shape;3993;p57"/>
              <p:cNvSpPr/>
              <p:nvPr/>
            </p:nvSpPr>
            <p:spPr>
              <a:xfrm>
                <a:off x="1460300"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4" name="Google Shape;3994;p57"/>
              <p:cNvSpPr/>
              <p:nvPr/>
            </p:nvSpPr>
            <p:spPr>
              <a:xfrm>
                <a:off x="1285250"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5" name="Google Shape;3995;p57"/>
              <p:cNvSpPr/>
              <p:nvPr/>
            </p:nvSpPr>
            <p:spPr>
              <a:xfrm>
                <a:off x="1680900" y="2771175"/>
                <a:ext cx="300850" cy="173300"/>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996" name="Google Shape;3996;p57"/>
            <p:cNvGrpSpPr/>
            <p:nvPr/>
          </p:nvGrpSpPr>
          <p:grpSpPr>
            <a:xfrm>
              <a:off x="5194708" y="3484366"/>
              <a:ext cx="811409" cy="987304"/>
              <a:chOff x="238125" y="1617275"/>
              <a:chExt cx="1090750" cy="1327200"/>
            </a:xfrm>
          </p:grpSpPr>
          <p:sp>
            <p:nvSpPr>
              <p:cNvPr id="3997" name="Google Shape;3997;p57"/>
              <p:cNvSpPr/>
              <p:nvPr/>
            </p:nvSpPr>
            <p:spPr>
              <a:xfrm>
                <a:off x="413250"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8" name="Google Shape;3998;p57"/>
              <p:cNvSpPr/>
              <p:nvPr/>
            </p:nvSpPr>
            <p:spPr>
              <a:xfrm>
                <a:off x="238125" y="1617275"/>
                <a:ext cx="1090750" cy="1273950"/>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9" name="Google Shape;3999;p57"/>
              <p:cNvSpPr/>
              <p:nvPr/>
            </p:nvSpPr>
            <p:spPr>
              <a:xfrm>
                <a:off x="633750"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4000" name="Google Shape;4000;p57"/>
          <p:cNvGrpSpPr/>
          <p:nvPr/>
        </p:nvGrpSpPr>
        <p:grpSpPr>
          <a:xfrm>
            <a:off x="6844048" y="2243555"/>
            <a:ext cx="1579046" cy="522230"/>
            <a:chOff x="6853641" y="2534077"/>
            <a:chExt cx="1515545" cy="501229"/>
          </a:xfrm>
        </p:grpSpPr>
        <p:grpSp>
          <p:nvGrpSpPr>
            <p:cNvPr id="4001" name="Google Shape;4001;p57"/>
            <p:cNvGrpSpPr/>
            <p:nvPr/>
          </p:nvGrpSpPr>
          <p:grpSpPr>
            <a:xfrm>
              <a:off x="6853641" y="2618923"/>
              <a:ext cx="1515545" cy="324556"/>
              <a:chOff x="6853641" y="2618923"/>
              <a:chExt cx="1515545" cy="324556"/>
            </a:xfrm>
          </p:grpSpPr>
          <p:sp>
            <p:nvSpPr>
              <p:cNvPr id="4002" name="Google Shape;4002;p57"/>
              <p:cNvSpPr/>
              <p:nvPr/>
            </p:nvSpPr>
            <p:spPr>
              <a:xfrm>
                <a:off x="7747010" y="2781222"/>
                <a:ext cx="324578" cy="162258"/>
              </a:xfrm>
              <a:custGeom>
                <a:avLst/>
                <a:gdLst/>
                <a:ahLst/>
                <a:cxnLst/>
                <a:rect l="l" t="t" r="r" b="b"/>
                <a:pathLst>
                  <a:path w="7904" h="3951" extrusionOk="0">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3" name="Google Shape;4003;p57"/>
              <p:cNvSpPr/>
              <p:nvPr/>
            </p:nvSpPr>
            <p:spPr>
              <a:xfrm>
                <a:off x="7449412" y="2618923"/>
                <a:ext cx="324496" cy="162258"/>
              </a:xfrm>
              <a:custGeom>
                <a:avLst/>
                <a:gdLst/>
                <a:ahLst/>
                <a:cxnLst/>
                <a:rect l="l" t="t" r="r" b="b"/>
                <a:pathLst>
                  <a:path w="7902" h="3951" extrusionOk="0">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4" name="Google Shape;4004;p57"/>
              <p:cNvSpPr/>
              <p:nvPr/>
            </p:nvSpPr>
            <p:spPr>
              <a:xfrm>
                <a:off x="6853641" y="2618923"/>
                <a:ext cx="324824" cy="162792"/>
              </a:xfrm>
              <a:custGeom>
                <a:avLst/>
                <a:gdLst/>
                <a:ahLst/>
                <a:cxnLst/>
                <a:rect l="l" t="t" r="r" b="b"/>
                <a:pathLst>
                  <a:path w="7910" h="3964" extrusionOk="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5" name="Google Shape;4005;p57"/>
              <p:cNvSpPr/>
              <p:nvPr/>
            </p:nvSpPr>
            <p:spPr>
              <a:xfrm>
                <a:off x="7151691" y="2781222"/>
                <a:ext cx="324578" cy="162258"/>
              </a:xfrm>
              <a:custGeom>
                <a:avLst/>
                <a:gdLst/>
                <a:ahLst/>
                <a:cxnLst/>
                <a:rect l="l" t="t" r="r" b="b"/>
                <a:pathLst>
                  <a:path w="7904" h="3951" extrusionOk="0">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6" name="Google Shape;4006;p57"/>
              <p:cNvSpPr/>
              <p:nvPr/>
            </p:nvSpPr>
            <p:spPr>
              <a:xfrm>
                <a:off x="8044362" y="2618923"/>
                <a:ext cx="324824" cy="162792"/>
              </a:xfrm>
              <a:custGeom>
                <a:avLst/>
                <a:gdLst/>
                <a:ahLst/>
                <a:cxnLst/>
                <a:rect l="l" t="t" r="r" b="b"/>
                <a:pathLst>
                  <a:path w="7910" h="3964" extrusionOk="0">
                    <a:moveTo>
                      <a:pt x="3959" y="0"/>
                    </a:moveTo>
                    <a:cubicBezTo>
                      <a:pt x="3955" y="0"/>
                      <a:pt x="3951" y="0"/>
                      <a:pt x="3947" y="0"/>
                    </a:cubicBezTo>
                    <a:cubicBezTo>
                      <a:pt x="1769" y="8"/>
                      <a:pt x="1" y="1786"/>
                      <a:pt x="7" y="3963"/>
                    </a:cubicBezTo>
                    <a:lnTo>
                      <a:pt x="664" y="3962"/>
                    </a:lnTo>
                    <a:cubicBezTo>
                      <a:pt x="658" y="2144"/>
                      <a:pt x="2132" y="661"/>
                      <a:pt x="3948" y="657"/>
                    </a:cubicBezTo>
                    <a:cubicBezTo>
                      <a:pt x="3952" y="657"/>
                      <a:pt x="3956" y="657"/>
                      <a:pt x="3960" y="657"/>
                    </a:cubicBezTo>
                    <a:cubicBezTo>
                      <a:pt x="5772" y="657"/>
                      <a:pt x="7249" y="2127"/>
                      <a:pt x="7255" y="3941"/>
                    </a:cubicBezTo>
                    <a:lnTo>
                      <a:pt x="7257" y="3941"/>
                    </a:lnTo>
                    <a:lnTo>
                      <a:pt x="7910" y="3939"/>
                    </a:lnTo>
                    <a:cubicBezTo>
                      <a:pt x="7908" y="3398"/>
                      <a:pt x="7796" y="2865"/>
                      <a:pt x="7578" y="2370"/>
                    </a:cubicBezTo>
                    <a:cubicBezTo>
                      <a:pt x="6967" y="976"/>
                      <a:pt x="5574" y="0"/>
                      <a:pt x="3959"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007" name="Google Shape;4007;p57"/>
            <p:cNvSpPr/>
            <p:nvPr/>
          </p:nvSpPr>
          <p:spPr>
            <a:xfrm>
              <a:off x="6899264" y="2673830"/>
              <a:ext cx="225242" cy="361476"/>
            </a:xfrm>
            <a:custGeom>
              <a:avLst/>
              <a:gdLst/>
              <a:ahLst/>
              <a:cxnLst/>
              <a:rect l="l" t="t" r="r" b="b"/>
              <a:pathLst>
                <a:path w="5485" h="8802" extrusionOk="0">
                  <a:moveTo>
                    <a:pt x="2798" y="1197"/>
                  </a:moveTo>
                  <a:cubicBezTo>
                    <a:pt x="2989" y="1197"/>
                    <a:pt x="3183" y="1234"/>
                    <a:pt x="3366" y="1310"/>
                  </a:cubicBezTo>
                  <a:cubicBezTo>
                    <a:pt x="3924" y="1542"/>
                    <a:pt x="4287" y="2085"/>
                    <a:pt x="4287" y="2689"/>
                  </a:cubicBezTo>
                  <a:cubicBezTo>
                    <a:pt x="4287" y="3512"/>
                    <a:pt x="3619" y="4178"/>
                    <a:pt x="2796" y="4180"/>
                  </a:cubicBezTo>
                  <a:cubicBezTo>
                    <a:pt x="2194" y="4180"/>
                    <a:pt x="1650" y="3816"/>
                    <a:pt x="1419" y="3259"/>
                  </a:cubicBezTo>
                  <a:cubicBezTo>
                    <a:pt x="1189" y="2702"/>
                    <a:pt x="1317" y="2061"/>
                    <a:pt x="1743" y="1634"/>
                  </a:cubicBezTo>
                  <a:cubicBezTo>
                    <a:pt x="2028" y="1348"/>
                    <a:pt x="2410" y="1197"/>
                    <a:pt x="2798" y="1197"/>
                  </a:cubicBezTo>
                  <a:close/>
                  <a:moveTo>
                    <a:pt x="2796" y="1"/>
                  </a:moveTo>
                  <a:cubicBezTo>
                    <a:pt x="2254" y="1"/>
                    <a:pt x="1714" y="165"/>
                    <a:pt x="1253" y="489"/>
                  </a:cubicBezTo>
                  <a:cubicBezTo>
                    <a:pt x="433" y="1063"/>
                    <a:pt x="0" y="2048"/>
                    <a:pt x="132" y="3043"/>
                  </a:cubicBezTo>
                  <a:cubicBezTo>
                    <a:pt x="263" y="4037"/>
                    <a:pt x="937" y="4875"/>
                    <a:pt x="1880" y="5216"/>
                  </a:cubicBezTo>
                  <a:lnTo>
                    <a:pt x="1880" y="6705"/>
                  </a:lnTo>
                  <a:lnTo>
                    <a:pt x="1067" y="6705"/>
                  </a:lnTo>
                  <a:lnTo>
                    <a:pt x="2723" y="8801"/>
                  </a:lnTo>
                  <a:lnTo>
                    <a:pt x="4377" y="6705"/>
                  </a:lnTo>
                  <a:lnTo>
                    <a:pt x="3563" y="6705"/>
                  </a:lnTo>
                  <a:lnTo>
                    <a:pt x="3563" y="5265"/>
                  </a:lnTo>
                  <a:cubicBezTo>
                    <a:pt x="4703" y="4926"/>
                    <a:pt x="5485" y="3877"/>
                    <a:pt x="5485" y="2689"/>
                  </a:cubicBezTo>
                  <a:cubicBezTo>
                    <a:pt x="5485" y="1685"/>
                    <a:pt x="4926" y="766"/>
                    <a:pt x="4037" y="304"/>
                  </a:cubicBezTo>
                  <a:cubicBezTo>
                    <a:pt x="3647" y="101"/>
                    <a:pt x="3221" y="1"/>
                    <a:pt x="279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8" name="Google Shape;4008;p57"/>
            <p:cNvSpPr/>
            <p:nvPr/>
          </p:nvSpPr>
          <p:spPr>
            <a:xfrm>
              <a:off x="7198259" y="2534077"/>
              <a:ext cx="235261" cy="360532"/>
            </a:xfrm>
            <a:custGeom>
              <a:avLst/>
              <a:gdLst/>
              <a:ahLst/>
              <a:cxnLst/>
              <a:rect l="l" t="t" r="r" b="b"/>
              <a:pathLst>
                <a:path w="5729" h="8779" extrusionOk="0">
                  <a:moveTo>
                    <a:pt x="2858" y="4600"/>
                  </a:moveTo>
                  <a:cubicBezTo>
                    <a:pt x="3050" y="4600"/>
                    <a:pt x="3243" y="4637"/>
                    <a:pt x="3427" y="4713"/>
                  </a:cubicBezTo>
                  <a:cubicBezTo>
                    <a:pt x="3985" y="4945"/>
                    <a:pt x="4347" y="5488"/>
                    <a:pt x="4347" y="6092"/>
                  </a:cubicBezTo>
                  <a:cubicBezTo>
                    <a:pt x="4347" y="6915"/>
                    <a:pt x="3679" y="7581"/>
                    <a:pt x="2856" y="7583"/>
                  </a:cubicBezTo>
                  <a:cubicBezTo>
                    <a:pt x="2254" y="7583"/>
                    <a:pt x="1709" y="7219"/>
                    <a:pt x="1479" y="6662"/>
                  </a:cubicBezTo>
                  <a:cubicBezTo>
                    <a:pt x="1248" y="6105"/>
                    <a:pt x="1376" y="5464"/>
                    <a:pt x="1802" y="5037"/>
                  </a:cubicBezTo>
                  <a:cubicBezTo>
                    <a:pt x="2087" y="4751"/>
                    <a:pt x="2469" y="4600"/>
                    <a:pt x="2858" y="4600"/>
                  </a:cubicBezTo>
                  <a:close/>
                  <a:moveTo>
                    <a:pt x="2883" y="0"/>
                  </a:moveTo>
                  <a:lnTo>
                    <a:pt x="1227" y="2097"/>
                  </a:lnTo>
                  <a:lnTo>
                    <a:pt x="2041" y="2097"/>
                  </a:lnTo>
                  <a:lnTo>
                    <a:pt x="2041" y="3530"/>
                  </a:lnTo>
                  <a:cubicBezTo>
                    <a:pt x="782" y="3930"/>
                    <a:pt x="1" y="5184"/>
                    <a:pt x="196" y="6491"/>
                  </a:cubicBezTo>
                  <a:cubicBezTo>
                    <a:pt x="393" y="7796"/>
                    <a:pt x="1507" y="8766"/>
                    <a:pt x="2827" y="8779"/>
                  </a:cubicBezTo>
                  <a:cubicBezTo>
                    <a:pt x="2837" y="8779"/>
                    <a:pt x="2847" y="8779"/>
                    <a:pt x="2857" y="8779"/>
                  </a:cubicBezTo>
                  <a:cubicBezTo>
                    <a:pt x="4165" y="8779"/>
                    <a:pt x="5285" y="7837"/>
                    <a:pt x="5506" y="6545"/>
                  </a:cubicBezTo>
                  <a:cubicBezTo>
                    <a:pt x="5729" y="5245"/>
                    <a:pt x="4974" y="3973"/>
                    <a:pt x="3724" y="3547"/>
                  </a:cubicBezTo>
                  <a:lnTo>
                    <a:pt x="3724" y="2097"/>
                  </a:lnTo>
                  <a:lnTo>
                    <a:pt x="4539" y="2097"/>
                  </a:lnTo>
                  <a:lnTo>
                    <a:pt x="2883"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9" name="Google Shape;4009;p57"/>
            <p:cNvSpPr/>
            <p:nvPr/>
          </p:nvSpPr>
          <p:spPr>
            <a:xfrm>
              <a:off x="7493639" y="2673830"/>
              <a:ext cx="225200" cy="361476"/>
            </a:xfrm>
            <a:custGeom>
              <a:avLst/>
              <a:gdLst/>
              <a:ahLst/>
              <a:cxnLst/>
              <a:rect l="l" t="t" r="r" b="b"/>
              <a:pathLst>
                <a:path w="5484" h="8802" extrusionOk="0">
                  <a:moveTo>
                    <a:pt x="2796" y="1197"/>
                  </a:moveTo>
                  <a:cubicBezTo>
                    <a:pt x="2988" y="1197"/>
                    <a:pt x="3181" y="1234"/>
                    <a:pt x="3365" y="1310"/>
                  </a:cubicBezTo>
                  <a:cubicBezTo>
                    <a:pt x="3922" y="1542"/>
                    <a:pt x="4286" y="2085"/>
                    <a:pt x="4286" y="2689"/>
                  </a:cubicBezTo>
                  <a:cubicBezTo>
                    <a:pt x="4284" y="3512"/>
                    <a:pt x="3618" y="4178"/>
                    <a:pt x="2795" y="4180"/>
                  </a:cubicBezTo>
                  <a:cubicBezTo>
                    <a:pt x="2191" y="4180"/>
                    <a:pt x="1649" y="3816"/>
                    <a:pt x="1418" y="3259"/>
                  </a:cubicBezTo>
                  <a:cubicBezTo>
                    <a:pt x="1187" y="2702"/>
                    <a:pt x="1314" y="2061"/>
                    <a:pt x="1740" y="1634"/>
                  </a:cubicBezTo>
                  <a:cubicBezTo>
                    <a:pt x="2026" y="1348"/>
                    <a:pt x="2408" y="1197"/>
                    <a:pt x="2796" y="1197"/>
                  </a:cubicBezTo>
                  <a:close/>
                  <a:moveTo>
                    <a:pt x="2794" y="1"/>
                  </a:moveTo>
                  <a:cubicBezTo>
                    <a:pt x="2254" y="1"/>
                    <a:pt x="1717" y="163"/>
                    <a:pt x="1258" y="484"/>
                  </a:cubicBezTo>
                  <a:cubicBezTo>
                    <a:pt x="436" y="1055"/>
                    <a:pt x="1" y="2037"/>
                    <a:pt x="127" y="3030"/>
                  </a:cubicBezTo>
                  <a:cubicBezTo>
                    <a:pt x="255" y="4023"/>
                    <a:pt x="923" y="4863"/>
                    <a:pt x="1862" y="5211"/>
                  </a:cubicBezTo>
                  <a:lnTo>
                    <a:pt x="1862" y="6705"/>
                  </a:lnTo>
                  <a:lnTo>
                    <a:pt x="1048" y="6705"/>
                  </a:lnTo>
                  <a:lnTo>
                    <a:pt x="2704" y="8801"/>
                  </a:lnTo>
                  <a:lnTo>
                    <a:pt x="4360" y="6705"/>
                  </a:lnTo>
                  <a:lnTo>
                    <a:pt x="3545" y="6705"/>
                  </a:lnTo>
                  <a:lnTo>
                    <a:pt x="3545" y="5270"/>
                  </a:lnTo>
                  <a:cubicBezTo>
                    <a:pt x="4693" y="4935"/>
                    <a:pt x="5484" y="3883"/>
                    <a:pt x="5484" y="2689"/>
                  </a:cubicBezTo>
                  <a:cubicBezTo>
                    <a:pt x="5482" y="1688"/>
                    <a:pt x="4927" y="769"/>
                    <a:pt x="4039" y="306"/>
                  </a:cubicBezTo>
                  <a:cubicBezTo>
                    <a:pt x="3647" y="102"/>
                    <a:pt x="3220" y="1"/>
                    <a:pt x="279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0" name="Google Shape;4010;p57"/>
            <p:cNvSpPr/>
            <p:nvPr/>
          </p:nvSpPr>
          <p:spPr>
            <a:xfrm>
              <a:off x="7792387" y="2534077"/>
              <a:ext cx="235261" cy="360532"/>
            </a:xfrm>
            <a:custGeom>
              <a:avLst/>
              <a:gdLst/>
              <a:ahLst/>
              <a:cxnLst/>
              <a:rect l="l" t="t" r="r" b="b"/>
              <a:pathLst>
                <a:path w="5729" h="8779" extrusionOk="0">
                  <a:moveTo>
                    <a:pt x="2861" y="4601"/>
                  </a:moveTo>
                  <a:cubicBezTo>
                    <a:pt x="3053" y="4601"/>
                    <a:pt x="3247" y="4638"/>
                    <a:pt x="3431" y="4715"/>
                  </a:cubicBezTo>
                  <a:cubicBezTo>
                    <a:pt x="3988" y="4945"/>
                    <a:pt x="4351" y="5488"/>
                    <a:pt x="4351" y="6092"/>
                  </a:cubicBezTo>
                  <a:cubicBezTo>
                    <a:pt x="4350" y="6915"/>
                    <a:pt x="3684" y="7581"/>
                    <a:pt x="2861" y="7583"/>
                  </a:cubicBezTo>
                  <a:cubicBezTo>
                    <a:pt x="2259" y="7583"/>
                    <a:pt x="1714" y="7219"/>
                    <a:pt x="1483" y="6662"/>
                  </a:cubicBezTo>
                  <a:cubicBezTo>
                    <a:pt x="1253" y="6105"/>
                    <a:pt x="1381" y="5464"/>
                    <a:pt x="1807" y="5038"/>
                  </a:cubicBezTo>
                  <a:cubicBezTo>
                    <a:pt x="2092" y="4752"/>
                    <a:pt x="2473" y="4601"/>
                    <a:pt x="2861" y="4601"/>
                  </a:cubicBezTo>
                  <a:close/>
                  <a:moveTo>
                    <a:pt x="2870" y="0"/>
                  </a:moveTo>
                  <a:lnTo>
                    <a:pt x="1214" y="2097"/>
                  </a:lnTo>
                  <a:lnTo>
                    <a:pt x="2028" y="2097"/>
                  </a:lnTo>
                  <a:lnTo>
                    <a:pt x="2028" y="3536"/>
                  </a:lnTo>
                  <a:cubicBezTo>
                    <a:pt x="773" y="3944"/>
                    <a:pt x="1" y="5205"/>
                    <a:pt x="204" y="6508"/>
                  </a:cubicBezTo>
                  <a:cubicBezTo>
                    <a:pt x="409" y="7813"/>
                    <a:pt x="1532" y="8776"/>
                    <a:pt x="2851" y="8779"/>
                  </a:cubicBezTo>
                  <a:cubicBezTo>
                    <a:pt x="2854" y="8779"/>
                    <a:pt x="2858" y="8779"/>
                    <a:pt x="2861" y="8779"/>
                  </a:cubicBezTo>
                  <a:cubicBezTo>
                    <a:pt x="4178" y="8779"/>
                    <a:pt x="5300" y="7828"/>
                    <a:pt x="5514" y="6527"/>
                  </a:cubicBezTo>
                  <a:cubicBezTo>
                    <a:pt x="5729" y="5225"/>
                    <a:pt x="4965" y="3959"/>
                    <a:pt x="3713" y="3543"/>
                  </a:cubicBezTo>
                  <a:lnTo>
                    <a:pt x="3713" y="2097"/>
                  </a:lnTo>
                  <a:lnTo>
                    <a:pt x="4526" y="2097"/>
                  </a:lnTo>
                  <a:lnTo>
                    <a:pt x="2870"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1" name="Google Shape;4011;p57"/>
            <p:cNvSpPr/>
            <p:nvPr/>
          </p:nvSpPr>
          <p:spPr>
            <a:xfrm>
              <a:off x="8090150" y="2673789"/>
              <a:ext cx="225857" cy="361517"/>
            </a:xfrm>
            <a:custGeom>
              <a:avLst/>
              <a:gdLst/>
              <a:ahLst/>
              <a:cxnLst/>
              <a:rect l="l" t="t" r="r" b="b"/>
              <a:pathLst>
                <a:path w="5500" h="8803" extrusionOk="0">
                  <a:moveTo>
                    <a:pt x="2811" y="1198"/>
                  </a:moveTo>
                  <a:cubicBezTo>
                    <a:pt x="3003" y="1198"/>
                    <a:pt x="3197" y="1235"/>
                    <a:pt x="3381" y="1311"/>
                  </a:cubicBezTo>
                  <a:cubicBezTo>
                    <a:pt x="3938" y="1543"/>
                    <a:pt x="4302" y="2086"/>
                    <a:pt x="4302" y="2690"/>
                  </a:cubicBezTo>
                  <a:cubicBezTo>
                    <a:pt x="4300" y="3513"/>
                    <a:pt x="3634" y="4179"/>
                    <a:pt x="2811" y="4181"/>
                  </a:cubicBezTo>
                  <a:cubicBezTo>
                    <a:pt x="2209" y="4181"/>
                    <a:pt x="1664" y="3817"/>
                    <a:pt x="1434" y="3260"/>
                  </a:cubicBezTo>
                  <a:cubicBezTo>
                    <a:pt x="1203" y="2703"/>
                    <a:pt x="1330" y="2062"/>
                    <a:pt x="1757" y="1635"/>
                  </a:cubicBezTo>
                  <a:cubicBezTo>
                    <a:pt x="2042" y="1349"/>
                    <a:pt x="2423" y="1198"/>
                    <a:pt x="2811" y="1198"/>
                  </a:cubicBezTo>
                  <a:close/>
                  <a:moveTo>
                    <a:pt x="2812" y="1"/>
                  </a:moveTo>
                  <a:cubicBezTo>
                    <a:pt x="2257" y="1"/>
                    <a:pt x="1706" y="172"/>
                    <a:pt x="1238" y="509"/>
                  </a:cubicBezTo>
                  <a:cubicBezTo>
                    <a:pt x="420" y="1098"/>
                    <a:pt x="1" y="2097"/>
                    <a:pt x="154" y="3095"/>
                  </a:cubicBezTo>
                  <a:cubicBezTo>
                    <a:pt x="306" y="4093"/>
                    <a:pt x="1005" y="4920"/>
                    <a:pt x="1962" y="5239"/>
                  </a:cubicBezTo>
                  <a:lnTo>
                    <a:pt x="1962" y="6706"/>
                  </a:lnTo>
                  <a:lnTo>
                    <a:pt x="1149" y="6706"/>
                  </a:lnTo>
                  <a:lnTo>
                    <a:pt x="2804" y="8802"/>
                  </a:lnTo>
                  <a:lnTo>
                    <a:pt x="4460" y="6706"/>
                  </a:lnTo>
                  <a:lnTo>
                    <a:pt x="3645" y="6706"/>
                  </a:lnTo>
                  <a:lnTo>
                    <a:pt x="3645" y="5244"/>
                  </a:lnTo>
                  <a:cubicBezTo>
                    <a:pt x="4750" y="4882"/>
                    <a:pt x="5499" y="3852"/>
                    <a:pt x="5499" y="2690"/>
                  </a:cubicBezTo>
                  <a:cubicBezTo>
                    <a:pt x="5499" y="1679"/>
                    <a:pt x="4934" y="755"/>
                    <a:pt x="4036" y="296"/>
                  </a:cubicBezTo>
                  <a:cubicBezTo>
                    <a:pt x="3650" y="98"/>
                    <a:pt x="3230" y="1"/>
                    <a:pt x="281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012" name="Google Shape;4012;p57"/>
          <p:cNvGrpSpPr/>
          <p:nvPr/>
        </p:nvGrpSpPr>
        <p:grpSpPr>
          <a:xfrm>
            <a:off x="3438940" y="3118596"/>
            <a:ext cx="1617976" cy="346616"/>
            <a:chOff x="1808063" y="4294338"/>
            <a:chExt cx="3370782" cy="721817"/>
          </a:xfrm>
        </p:grpSpPr>
        <p:sp>
          <p:nvSpPr>
            <p:cNvPr id="4013" name="Google Shape;4013;p57"/>
            <p:cNvSpPr/>
            <p:nvPr/>
          </p:nvSpPr>
          <p:spPr>
            <a:xfrm>
              <a:off x="1906300" y="44231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4" name="Google Shape;4014;p57"/>
            <p:cNvSpPr/>
            <p:nvPr/>
          </p:nvSpPr>
          <p:spPr>
            <a:xfrm>
              <a:off x="3795035" y="4655290"/>
              <a:ext cx="721912" cy="360865"/>
            </a:xfrm>
            <a:custGeom>
              <a:avLst/>
              <a:gdLst/>
              <a:ahLst/>
              <a:cxnLst/>
              <a:rect l="l" t="t" r="r" b="b"/>
              <a:pathLst>
                <a:path w="7904" h="3951" extrusionOk="0">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5" name="Google Shape;4015;p57"/>
            <p:cNvSpPr/>
            <p:nvPr/>
          </p:nvSpPr>
          <p:spPr>
            <a:xfrm>
              <a:off x="3133137" y="4294338"/>
              <a:ext cx="721729" cy="360865"/>
            </a:xfrm>
            <a:custGeom>
              <a:avLst/>
              <a:gdLst/>
              <a:ahLst/>
              <a:cxnLst/>
              <a:rect l="l" t="t" r="r" b="b"/>
              <a:pathLst>
                <a:path w="7902" h="3951" extrusionOk="0">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6" name="Google Shape;4016;p57"/>
            <p:cNvSpPr/>
            <p:nvPr/>
          </p:nvSpPr>
          <p:spPr>
            <a:xfrm>
              <a:off x="1808063" y="4294338"/>
              <a:ext cx="722460" cy="362052"/>
            </a:xfrm>
            <a:custGeom>
              <a:avLst/>
              <a:gdLst/>
              <a:ahLst/>
              <a:cxnLst/>
              <a:rect l="l" t="t" r="r" b="b"/>
              <a:pathLst>
                <a:path w="7910" h="3964" extrusionOk="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7" name="Google Shape;4017;p57"/>
            <p:cNvSpPr/>
            <p:nvPr/>
          </p:nvSpPr>
          <p:spPr>
            <a:xfrm>
              <a:off x="2470965" y="4655290"/>
              <a:ext cx="721912" cy="360865"/>
            </a:xfrm>
            <a:custGeom>
              <a:avLst/>
              <a:gdLst/>
              <a:ahLst/>
              <a:cxnLst/>
              <a:rect l="l" t="t" r="r" b="b"/>
              <a:pathLst>
                <a:path w="7904" h="3951" extrusionOk="0">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8" name="Google Shape;4018;p57"/>
            <p:cNvSpPr/>
            <p:nvPr/>
          </p:nvSpPr>
          <p:spPr>
            <a:xfrm>
              <a:off x="4456385" y="4294338"/>
              <a:ext cx="722460" cy="362052"/>
            </a:xfrm>
            <a:custGeom>
              <a:avLst/>
              <a:gdLst/>
              <a:ahLst/>
              <a:cxnLst/>
              <a:rect l="l" t="t" r="r" b="b"/>
              <a:pathLst>
                <a:path w="7910" h="3964" extrusionOk="0">
                  <a:moveTo>
                    <a:pt x="3959" y="0"/>
                  </a:moveTo>
                  <a:cubicBezTo>
                    <a:pt x="3955" y="0"/>
                    <a:pt x="3951" y="0"/>
                    <a:pt x="3947" y="0"/>
                  </a:cubicBezTo>
                  <a:cubicBezTo>
                    <a:pt x="1769" y="8"/>
                    <a:pt x="1" y="1786"/>
                    <a:pt x="7" y="3963"/>
                  </a:cubicBezTo>
                  <a:lnTo>
                    <a:pt x="664" y="3962"/>
                  </a:lnTo>
                  <a:cubicBezTo>
                    <a:pt x="658" y="2144"/>
                    <a:pt x="2132" y="661"/>
                    <a:pt x="3948" y="657"/>
                  </a:cubicBezTo>
                  <a:cubicBezTo>
                    <a:pt x="3952" y="657"/>
                    <a:pt x="3956" y="657"/>
                    <a:pt x="3960" y="657"/>
                  </a:cubicBezTo>
                  <a:cubicBezTo>
                    <a:pt x="5772" y="657"/>
                    <a:pt x="7249" y="2127"/>
                    <a:pt x="7255" y="3941"/>
                  </a:cubicBezTo>
                  <a:lnTo>
                    <a:pt x="7257" y="3941"/>
                  </a:lnTo>
                  <a:lnTo>
                    <a:pt x="7910" y="3939"/>
                  </a:lnTo>
                  <a:cubicBezTo>
                    <a:pt x="7908" y="3398"/>
                    <a:pt x="7796" y="2865"/>
                    <a:pt x="7578" y="2370"/>
                  </a:cubicBezTo>
                  <a:cubicBezTo>
                    <a:pt x="6967" y="976"/>
                    <a:pt x="5574" y="0"/>
                    <a:pt x="3959"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9" name="Google Shape;4019;p57"/>
            <p:cNvSpPr/>
            <p:nvPr/>
          </p:nvSpPr>
          <p:spPr>
            <a:xfrm>
              <a:off x="2568813" y="43514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0" name="Google Shape;4020;p57"/>
            <p:cNvSpPr/>
            <p:nvPr/>
          </p:nvSpPr>
          <p:spPr>
            <a:xfrm>
              <a:off x="3231883" y="44231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1" name="Google Shape;4021;p57"/>
            <p:cNvSpPr/>
            <p:nvPr/>
          </p:nvSpPr>
          <p:spPr>
            <a:xfrm>
              <a:off x="3894395" y="43514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2" name="Google Shape;4022;p57"/>
            <p:cNvSpPr/>
            <p:nvPr/>
          </p:nvSpPr>
          <p:spPr>
            <a:xfrm>
              <a:off x="4560958" y="44231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023" name="Google Shape;4023;p57"/>
          <p:cNvGrpSpPr/>
          <p:nvPr/>
        </p:nvGrpSpPr>
        <p:grpSpPr>
          <a:xfrm>
            <a:off x="5264936" y="3785346"/>
            <a:ext cx="1417067" cy="350605"/>
            <a:chOff x="4234950" y="2101012"/>
            <a:chExt cx="4219974" cy="1044090"/>
          </a:xfrm>
        </p:grpSpPr>
        <p:sp>
          <p:nvSpPr>
            <p:cNvPr id="4024" name="Google Shape;4024;p57"/>
            <p:cNvSpPr/>
            <p:nvPr/>
          </p:nvSpPr>
          <p:spPr>
            <a:xfrm rot="10800000">
              <a:off x="7528544" y="2218809"/>
              <a:ext cx="826790" cy="826702"/>
            </a:xfrm>
            <a:custGeom>
              <a:avLst/>
              <a:gdLst/>
              <a:ahLst/>
              <a:cxnLst/>
              <a:rect l="l" t="t" r="r" b="b"/>
              <a:pathLst>
                <a:path w="34893" h="34893" extrusionOk="0">
                  <a:moveTo>
                    <a:pt x="1" y="1"/>
                  </a:moveTo>
                  <a:lnTo>
                    <a:pt x="1" y="34892"/>
                  </a:lnTo>
                  <a:lnTo>
                    <a:pt x="34892" y="34892"/>
                  </a:lnTo>
                  <a:lnTo>
                    <a:pt x="34892" y="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5" name="Google Shape;4025;p57"/>
            <p:cNvSpPr/>
            <p:nvPr/>
          </p:nvSpPr>
          <p:spPr>
            <a:xfrm rot="10800000">
              <a:off x="6487595" y="2218809"/>
              <a:ext cx="827572" cy="826702"/>
            </a:xfrm>
            <a:custGeom>
              <a:avLst/>
              <a:gdLst/>
              <a:ahLst/>
              <a:cxnLst/>
              <a:rect l="l" t="t" r="r" b="b"/>
              <a:pathLst>
                <a:path w="34926" h="34893" extrusionOk="0">
                  <a:moveTo>
                    <a:pt x="1" y="1"/>
                  </a:moveTo>
                  <a:lnTo>
                    <a:pt x="1" y="34892"/>
                  </a:lnTo>
                  <a:lnTo>
                    <a:pt x="34926" y="34892"/>
                  </a:lnTo>
                  <a:lnTo>
                    <a:pt x="3492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6" name="Google Shape;4026;p57"/>
            <p:cNvSpPr/>
            <p:nvPr/>
          </p:nvSpPr>
          <p:spPr>
            <a:xfrm rot="10800000">
              <a:off x="5430819" y="2218809"/>
              <a:ext cx="827572" cy="826702"/>
            </a:xfrm>
            <a:custGeom>
              <a:avLst/>
              <a:gdLst/>
              <a:ahLst/>
              <a:cxnLst/>
              <a:rect l="l" t="t" r="r" b="b"/>
              <a:pathLst>
                <a:path w="34926" h="34893" extrusionOk="0">
                  <a:moveTo>
                    <a:pt x="0" y="1"/>
                  </a:moveTo>
                  <a:lnTo>
                    <a:pt x="0" y="34892"/>
                  </a:lnTo>
                  <a:lnTo>
                    <a:pt x="34925" y="34892"/>
                  </a:lnTo>
                  <a:lnTo>
                    <a:pt x="34925"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7" name="Google Shape;4027;p57"/>
            <p:cNvSpPr/>
            <p:nvPr/>
          </p:nvSpPr>
          <p:spPr>
            <a:xfrm rot="10800000">
              <a:off x="4374848" y="2218809"/>
              <a:ext cx="826790" cy="826702"/>
            </a:xfrm>
            <a:custGeom>
              <a:avLst/>
              <a:gdLst/>
              <a:ahLst/>
              <a:cxnLst/>
              <a:rect l="l" t="t" r="r" b="b"/>
              <a:pathLst>
                <a:path w="34893" h="34893" extrusionOk="0">
                  <a:moveTo>
                    <a:pt x="1" y="1"/>
                  </a:moveTo>
                  <a:lnTo>
                    <a:pt x="1" y="34892"/>
                  </a:lnTo>
                  <a:lnTo>
                    <a:pt x="34892" y="34892"/>
                  </a:lnTo>
                  <a:lnTo>
                    <a:pt x="34892"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8" name="Google Shape;4028;p57"/>
            <p:cNvSpPr/>
            <p:nvPr/>
          </p:nvSpPr>
          <p:spPr>
            <a:xfrm rot="10800000">
              <a:off x="7410780" y="2622683"/>
              <a:ext cx="1044144" cy="522420"/>
            </a:xfrm>
            <a:custGeom>
              <a:avLst/>
              <a:gdLst/>
              <a:ahLst/>
              <a:cxnLst/>
              <a:rect l="l" t="t" r="r" b="b"/>
              <a:pathLst>
                <a:path w="44066" h="22050" fill="none" extrusionOk="0">
                  <a:moveTo>
                    <a:pt x="1" y="22050"/>
                  </a:moveTo>
                  <a:cubicBezTo>
                    <a:pt x="1" y="9874"/>
                    <a:pt x="9874" y="1"/>
                    <a:pt x="22050" y="1"/>
                  </a:cubicBezTo>
                  <a:cubicBezTo>
                    <a:pt x="34192" y="1"/>
                    <a:pt x="44065" y="9874"/>
                    <a:pt x="44065" y="22050"/>
                  </a:cubicBezTo>
                </a:path>
              </a:pathLst>
            </a:custGeom>
            <a:noFill/>
            <a:ln w="20850" cap="rnd" cmpd="sng">
              <a:solidFill>
                <a:srgbClr val="435D74"/>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9" name="Google Shape;4029;p57"/>
            <p:cNvSpPr/>
            <p:nvPr/>
          </p:nvSpPr>
          <p:spPr>
            <a:xfrm rot="10800000">
              <a:off x="6366656" y="2101012"/>
              <a:ext cx="1044144" cy="521638"/>
            </a:xfrm>
            <a:custGeom>
              <a:avLst/>
              <a:gdLst/>
              <a:ahLst/>
              <a:cxnLst/>
              <a:rect l="l" t="t" r="r" b="b"/>
              <a:pathLst>
                <a:path w="44066" h="22017" fill="none" extrusionOk="0">
                  <a:moveTo>
                    <a:pt x="44065" y="1"/>
                  </a:moveTo>
                  <a:cubicBezTo>
                    <a:pt x="44065" y="12176"/>
                    <a:pt x="34191" y="22016"/>
                    <a:pt x="22049" y="22016"/>
                  </a:cubicBezTo>
                  <a:cubicBezTo>
                    <a:pt x="9874" y="22016"/>
                    <a:pt x="0" y="12176"/>
                    <a:pt x="0" y="1"/>
                  </a:cubicBezTo>
                </a:path>
              </a:pathLst>
            </a:custGeom>
            <a:noFill/>
            <a:ln w="20850"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0" name="Google Shape;4030;p57"/>
            <p:cNvSpPr/>
            <p:nvPr/>
          </p:nvSpPr>
          <p:spPr>
            <a:xfrm rot="10800000">
              <a:off x="5322557" y="2622683"/>
              <a:ext cx="1044120" cy="522420"/>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noFill/>
            <a:ln w="20850" cap="rnd" cmpd="sng">
              <a:solidFill>
                <a:srgbClr val="869FB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1" name="Google Shape;4031;p57"/>
            <p:cNvSpPr/>
            <p:nvPr/>
          </p:nvSpPr>
          <p:spPr>
            <a:xfrm rot="10800000">
              <a:off x="4278434" y="2101012"/>
              <a:ext cx="1044144" cy="521638"/>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noFill/>
            <a:ln w="20850" cap="rnd" cmpd="sng">
              <a:solidFill>
                <a:srgbClr val="BAC8D3"/>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2" name="Google Shape;4032;p57"/>
            <p:cNvSpPr/>
            <p:nvPr/>
          </p:nvSpPr>
          <p:spPr>
            <a:xfrm rot="10800000">
              <a:off x="7367296" y="2570459"/>
              <a:ext cx="86984" cy="86975"/>
            </a:xfrm>
            <a:custGeom>
              <a:avLst/>
              <a:gdLst/>
              <a:ahLst/>
              <a:cxnLst/>
              <a:rect l="l" t="t" r="r" b="b"/>
              <a:pathLst>
                <a:path w="3671" h="3671" extrusionOk="0">
                  <a:moveTo>
                    <a:pt x="1835" y="1"/>
                  </a:moveTo>
                  <a:cubicBezTo>
                    <a:pt x="835" y="1"/>
                    <a:pt x="1" y="835"/>
                    <a:pt x="1" y="1836"/>
                  </a:cubicBezTo>
                  <a:cubicBezTo>
                    <a:pt x="1" y="2870"/>
                    <a:pt x="835" y="3670"/>
                    <a:pt x="1835" y="3670"/>
                  </a:cubicBezTo>
                  <a:cubicBezTo>
                    <a:pt x="2869" y="3670"/>
                    <a:pt x="3670" y="2870"/>
                    <a:pt x="3670" y="1836"/>
                  </a:cubicBezTo>
                  <a:cubicBezTo>
                    <a:pt x="3670" y="835"/>
                    <a:pt x="2836"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3" name="Google Shape;4033;p57"/>
            <p:cNvSpPr/>
            <p:nvPr/>
          </p:nvSpPr>
          <p:spPr>
            <a:xfrm rot="10800000">
              <a:off x="6323197" y="2570459"/>
              <a:ext cx="86961" cy="86975"/>
            </a:xfrm>
            <a:custGeom>
              <a:avLst/>
              <a:gdLst/>
              <a:ahLst/>
              <a:cxnLst/>
              <a:rect l="l" t="t" r="r" b="b"/>
              <a:pathLst>
                <a:path w="3670" h="3671" extrusionOk="0">
                  <a:moveTo>
                    <a:pt x="1835" y="1"/>
                  </a:moveTo>
                  <a:cubicBezTo>
                    <a:pt x="834" y="1"/>
                    <a:pt x="1" y="835"/>
                    <a:pt x="1" y="1836"/>
                  </a:cubicBezTo>
                  <a:cubicBezTo>
                    <a:pt x="1" y="2870"/>
                    <a:pt x="834" y="3670"/>
                    <a:pt x="1835" y="3670"/>
                  </a:cubicBezTo>
                  <a:cubicBezTo>
                    <a:pt x="2836" y="3670"/>
                    <a:pt x="3670" y="2870"/>
                    <a:pt x="3670" y="1836"/>
                  </a:cubicBezTo>
                  <a:cubicBezTo>
                    <a:pt x="3670" y="835"/>
                    <a:pt x="2869"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4" name="Google Shape;4034;p57"/>
            <p:cNvSpPr/>
            <p:nvPr/>
          </p:nvSpPr>
          <p:spPr>
            <a:xfrm rot="10800000">
              <a:off x="5279073" y="2570459"/>
              <a:ext cx="86961" cy="86975"/>
            </a:xfrm>
            <a:custGeom>
              <a:avLst/>
              <a:gdLst/>
              <a:ahLst/>
              <a:cxnLst/>
              <a:rect l="l" t="t" r="r" b="b"/>
              <a:pathLst>
                <a:path w="3670" h="3671" extrusionOk="0">
                  <a:moveTo>
                    <a:pt x="1835" y="1"/>
                  </a:moveTo>
                  <a:cubicBezTo>
                    <a:pt x="834" y="1"/>
                    <a:pt x="0" y="835"/>
                    <a:pt x="0" y="1836"/>
                  </a:cubicBezTo>
                  <a:cubicBezTo>
                    <a:pt x="0" y="2870"/>
                    <a:pt x="834" y="3670"/>
                    <a:pt x="1835" y="3670"/>
                  </a:cubicBezTo>
                  <a:cubicBezTo>
                    <a:pt x="2836" y="3670"/>
                    <a:pt x="3670" y="2870"/>
                    <a:pt x="3670" y="1836"/>
                  </a:cubicBezTo>
                  <a:cubicBezTo>
                    <a:pt x="3670" y="835"/>
                    <a:pt x="2836"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5" name="Google Shape;4035;p57"/>
            <p:cNvSpPr/>
            <p:nvPr/>
          </p:nvSpPr>
          <p:spPr>
            <a:xfrm rot="10800000">
              <a:off x="4234950" y="2570459"/>
              <a:ext cx="86961" cy="86975"/>
            </a:xfrm>
            <a:custGeom>
              <a:avLst/>
              <a:gdLst/>
              <a:ahLst/>
              <a:cxnLst/>
              <a:rect l="l" t="t" r="r" b="b"/>
              <a:pathLst>
                <a:path w="3670" h="3671" extrusionOk="0">
                  <a:moveTo>
                    <a:pt x="1835" y="1"/>
                  </a:moveTo>
                  <a:cubicBezTo>
                    <a:pt x="834" y="1"/>
                    <a:pt x="0" y="835"/>
                    <a:pt x="0" y="1836"/>
                  </a:cubicBezTo>
                  <a:cubicBezTo>
                    <a:pt x="0" y="2870"/>
                    <a:pt x="834" y="3670"/>
                    <a:pt x="1835" y="3670"/>
                  </a:cubicBezTo>
                  <a:cubicBezTo>
                    <a:pt x="2836" y="3670"/>
                    <a:pt x="3669" y="2870"/>
                    <a:pt x="3669" y="1836"/>
                  </a:cubicBezTo>
                  <a:cubicBezTo>
                    <a:pt x="3669" y="835"/>
                    <a:pt x="2836"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6" name="Google Shape;4036;p57"/>
            <p:cNvSpPr/>
            <p:nvPr/>
          </p:nvSpPr>
          <p:spPr>
            <a:xfrm rot="10800000">
              <a:off x="7541197" y="2231460"/>
              <a:ext cx="801483" cy="800617"/>
            </a:xfrm>
            <a:custGeom>
              <a:avLst/>
              <a:gdLst/>
              <a:ahLst/>
              <a:cxnLst/>
              <a:rect l="l" t="t" r="r" b="b"/>
              <a:pathLst>
                <a:path w="33825" h="33792" extrusionOk="0">
                  <a:moveTo>
                    <a:pt x="16912" y="1835"/>
                  </a:moveTo>
                  <a:cubicBezTo>
                    <a:pt x="25218" y="1835"/>
                    <a:pt x="31956" y="8573"/>
                    <a:pt x="31956" y="16879"/>
                  </a:cubicBezTo>
                  <a:cubicBezTo>
                    <a:pt x="31956" y="25185"/>
                    <a:pt x="25218" y="31923"/>
                    <a:pt x="16912" y="31923"/>
                  </a:cubicBezTo>
                  <a:cubicBezTo>
                    <a:pt x="8606" y="31923"/>
                    <a:pt x="1868" y="25185"/>
                    <a:pt x="1868" y="16879"/>
                  </a:cubicBezTo>
                  <a:cubicBezTo>
                    <a:pt x="1868" y="8573"/>
                    <a:pt x="8606" y="1835"/>
                    <a:pt x="16912" y="1835"/>
                  </a:cubicBezTo>
                  <a:close/>
                  <a:moveTo>
                    <a:pt x="16912" y="1"/>
                  </a:moveTo>
                  <a:cubicBezTo>
                    <a:pt x="7572" y="1"/>
                    <a:pt x="0" y="7539"/>
                    <a:pt x="0" y="16879"/>
                  </a:cubicBezTo>
                  <a:cubicBezTo>
                    <a:pt x="0" y="26219"/>
                    <a:pt x="7572" y="33791"/>
                    <a:pt x="16912" y="33791"/>
                  </a:cubicBezTo>
                  <a:cubicBezTo>
                    <a:pt x="26252" y="33791"/>
                    <a:pt x="33824" y="26219"/>
                    <a:pt x="33824" y="16879"/>
                  </a:cubicBezTo>
                  <a:cubicBezTo>
                    <a:pt x="33824" y="7539"/>
                    <a:pt x="26252" y="1"/>
                    <a:pt x="169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7" name="Google Shape;4037;p57"/>
            <p:cNvSpPr/>
            <p:nvPr/>
          </p:nvSpPr>
          <p:spPr>
            <a:xfrm rot="10800000">
              <a:off x="6488377" y="2231460"/>
              <a:ext cx="800701" cy="800617"/>
            </a:xfrm>
            <a:custGeom>
              <a:avLst/>
              <a:gdLst/>
              <a:ahLst/>
              <a:cxnLst/>
              <a:rect l="l" t="t" r="r" b="b"/>
              <a:pathLst>
                <a:path w="33792" h="33792" extrusionOk="0">
                  <a:moveTo>
                    <a:pt x="16912" y="1"/>
                  </a:moveTo>
                  <a:cubicBezTo>
                    <a:pt x="7572" y="1"/>
                    <a:pt x="0" y="7539"/>
                    <a:pt x="0" y="16879"/>
                  </a:cubicBezTo>
                  <a:cubicBezTo>
                    <a:pt x="0" y="26219"/>
                    <a:pt x="7572" y="33791"/>
                    <a:pt x="16912" y="33791"/>
                  </a:cubicBezTo>
                  <a:cubicBezTo>
                    <a:pt x="26219" y="33791"/>
                    <a:pt x="33791" y="26219"/>
                    <a:pt x="33791" y="16879"/>
                  </a:cubicBezTo>
                  <a:cubicBezTo>
                    <a:pt x="33791" y="7539"/>
                    <a:pt x="26252" y="1"/>
                    <a:pt x="16912" y="1"/>
                  </a:cubicBezTo>
                  <a:close/>
                  <a:moveTo>
                    <a:pt x="16912" y="31923"/>
                  </a:moveTo>
                  <a:cubicBezTo>
                    <a:pt x="8607" y="31923"/>
                    <a:pt x="1868" y="25185"/>
                    <a:pt x="1868" y="16879"/>
                  </a:cubicBezTo>
                  <a:cubicBezTo>
                    <a:pt x="1868" y="8573"/>
                    <a:pt x="8607" y="1835"/>
                    <a:pt x="16912" y="1835"/>
                  </a:cubicBezTo>
                  <a:cubicBezTo>
                    <a:pt x="25218" y="1835"/>
                    <a:pt x="31957" y="8573"/>
                    <a:pt x="31957" y="16879"/>
                  </a:cubicBezTo>
                  <a:cubicBezTo>
                    <a:pt x="31957" y="25185"/>
                    <a:pt x="25218" y="31923"/>
                    <a:pt x="16912" y="31923"/>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8" name="Google Shape;4038;p57"/>
            <p:cNvSpPr/>
            <p:nvPr/>
          </p:nvSpPr>
          <p:spPr>
            <a:xfrm rot="10800000">
              <a:off x="5434776" y="2231460"/>
              <a:ext cx="800701" cy="800617"/>
            </a:xfrm>
            <a:custGeom>
              <a:avLst/>
              <a:gdLst/>
              <a:ahLst/>
              <a:cxnLst/>
              <a:rect l="l" t="t" r="r" b="b"/>
              <a:pathLst>
                <a:path w="33792" h="33792" extrusionOk="0">
                  <a:moveTo>
                    <a:pt x="16879" y="1"/>
                  </a:moveTo>
                  <a:cubicBezTo>
                    <a:pt x="7539" y="1"/>
                    <a:pt x="0" y="7539"/>
                    <a:pt x="0" y="16879"/>
                  </a:cubicBezTo>
                  <a:cubicBezTo>
                    <a:pt x="0" y="26219"/>
                    <a:pt x="7539" y="33791"/>
                    <a:pt x="16879" y="33791"/>
                  </a:cubicBezTo>
                  <a:cubicBezTo>
                    <a:pt x="26219" y="33791"/>
                    <a:pt x="33791" y="26219"/>
                    <a:pt x="33791" y="16879"/>
                  </a:cubicBezTo>
                  <a:cubicBezTo>
                    <a:pt x="33791" y="7539"/>
                    <a:pt x="26219" y="1"/>
                    <a:pt x="16879" y="1"/>
                  </a:cubicBezTo>
                  <a:close/>
                  <a:moveTo>
                    <a:pt x="16879" y="31923"/>
                  </a:moveTo>
                  <a:cubicBezTo>
                    <a:pt x="8573" y="31923"/>
                    <a:pt x="1835" y="25185"/>
                    <a:pt x="1835" y="16879"/>
                  </a:cubicBezTo>
                  <a:cubicBezTo>
                    <a:pt x="1835" y="8573"/>
                    <a:pt x="8573" y="1835"/>
                    <a:pt x="16879" y="1835"/>
                  </a:cubicBezTo>
                  <a:cubicBezTo>
                    <a:pt x="25185" y="1835"/>
                    <a:pt x="31923" y="8573"/>
                    <a:pt x="31923" y="16879"/>
                  </a:cubicBezTo>
                  <a:cubicBezTo>
                    <a:pt x="31923" y="25185"/>
                    <a:pt x="25185" y="31923"/>
                    <a:pt x="16879" y="31923"/>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9" name="Google Shape;4039;p57"/>
            <p:cNvSpPr/>
            <p:nvPr/>
          </p:nvSpPr>
          <p:spPr>
            <a:xfrm rot="10800000">
              <a:off x="4381980" y="2231460"/>
              <a:ext cx="800678" cy="800617"/>
            </a:xfrm>
            <a:custGeom>
              <a:avLst/>
              <a:gdLst/>
              <a:ahLst/>
              <a:cxnLst/>
              <a:rect l="l" t="t" r="r" b="b"/>
              <a:pathLst>
                <a:path w="33791" h="33792" extrusionOk="0">
                  <a:moveTo>
                    <a:pt x="16912" y="1"/>
                  </a:moveTo>
                  <a:cubicBezTo>
                    <a:pt x="7572" y="1"/>
                    <a:pt x="0" y="7539"/>
                    <a:pt x="0" y="16879"/>
                  </a:cubicBezTo>
                  <a:cubicBezTo>
                    <a:pt x="0" y="26219"/>
                    <a:pt x="7572" y="33791"/>
                    <a:pt x="16912" y="33791"/>
                  </a:cubicBezTo>
                  <a:cubicBezTo>
                    <a:pt x="26252" y="33791"/>
                    <a:pt x="33791" y="26219"/>
                    <a:pt x="33791" y="16879"/>
                  </a:cubicBezTo>
                  <a:cubicBezTo>
                    <a:pt x="33791" y="7539"/>
                    <a:pt x="26252" y="1"/>
                    <a:pt x="16912" y="1"/>
                  </a:cubicBezTo>
                  <a:close/>
                  <a:moveTo>
                    <a:pt x="16912" y="31923"/>
                  </a:moveTo>
                  <a:cubicBezTo>
                    <a:pt x="8606" y="31923"/>
                    <a:pt x="1868" y="25185"/>
                    <a:pt x="1868" y="16879"/>
                  </a:cubicBezTo>
                  <a:cubicBezTo>
                    <a:pt x="1868" y="8573"/>
                    <a:pt x="8606" y="1835"/>
                    <a:pt x="16912" y="1835"/>
                  </a:cubicBezTo>
                  <a:cubicBezTo>
                    <a:pt x="25218" y="1835"/>
                    <a:pt x="31956" y="8573"/>
                    <a:pt x="31956" y="16879"/>
                  </a:cubicBezTo>
                  <a:cubicBezTo>
                    <a:pt x="31956" y="25185"/>
                    <a:pt x="25218" y="31923"/>
                    <a:pt x="16912" y="31923"/>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040" name="Google Shape;4040;p57"/>
          <p:cNvGrpSpPr/>
          <p:nvPr/>
        </p:nvGrpSpPr>
        <p:grpSpPr>
          <a:xfrm>
            <a:off x="6840408" y="1776103"/>
            <a:ext cx="1586327" cy="371557"/>
            <a:chOff x="1247650" y="2075423"/>
            <a:chExt cx="6648477" cy="1557238"/>
          </a:xfrm>
        </p:grpSpPr>
        <p:sp>
          <p:nvSpPr>
            <p:cNvPr id="4041" name="Google Shape;4041;p57"/>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2" name="Google Shape;4042;p57"/>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3" name="Google Shape;4043;p57"/>
            <p:cNvSpPr/>
            <p:nvPr/>
          </p:nvSpPr>
          <p:spPr>
            <a:xfrm>
              <a:off x="1601478" y="2075425"/>
              <a:ext cx="953316" cy="825696"/>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4" name="Google Shape;4044;p57"/>
            <p:cNvSpPr/>
            <p:nvPr/>
          </p:nvSpPr>
          <p:spPr>
            <a:xfrm>
              <a:off x="2857827" y="2807112"/>
              <a:ext cx="953370" cy="825320"/>
            </a:xfrm>
            <a:custGeom>
              <a:avLst/>
              <a:gdLst/>
              <a:ahLst/>
              <a:cxnLst/>
              <a:rect l="l" t="t" r="r" b="b"/>
              <a:pathLst>
                <a:path w="57780" h="50027" extrusionOk="0">
                  <a:moveTo>
                    <a:pt x="14452" y="0"/>
                  </a:moveTo>
                  <a:lnTo>
                    <a:pt x="0" y="25013"/>
                  </a:lnTo>
                  <a:lnTo>
                    <a:pt x="14452" y="50027"/>
                  </a:lnTo>
                  <a:lnTo>
                    <a:pt x="43328" y="50027"/>
                  </a:lnTo>
                  <a:lnTo>
                    <a:pt x="57780" y="25013"/>
                  </a:lnTo>
                  <a:lnTo>
                    <a:pt x="43328"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5" name="Google Shape;4045;p57"/>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6" name="Google Shape;4046;p57"/>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solidFill>
              <a:srgbClr val="191919"/>
            </a:solidFill>
            <a:ln w="19050" cap="flat" cmpd="sng">
              <a:solidFill>
                <a:srgbClr val="869FB2"/>
              </a:soli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047" name="Google Shape;4047;p57"/>
          <p:cNvGrpSpPr/>
          <p:nvPr/>
        </p:nvGrpSpPr>
        <p:grpSpPr>
          <a:xfrm>
            <a:off x="5271678" y="929293"/>
            <a:ext cx="1415601" cy="1648533"/>
            <a:chOff x="1839112" y="2209163"/>
            <a:chExt cx="1918159" cy="2233784"/>
          </a:xfrm>
        </p:grpSpPr>
        <p:sp>
          <p:nvSpPr>
            <p:cNvPr id="4048" name="Google Shape;4048;p57"/>
            <p:cNvSpPr/>
            <p:nvPr/>
          </p:nvSpPr>
          <p:spPr>
            <a:xfrm>
              <a:off x="1839112" y="2209163"/>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9" name="Google Shape;4049;p57"/>
            <p:cNvSpPr/>
            <p:nvPr/>
          </p:nvSpPr>
          <p:spPr>
            <a:xfrm>
              <a:off x="3182171" y="2209163"/>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0" name="Google Shape;4050;p57"/>
            <p:cNvSpPr/>
            <p:nvPr/>
          </p:nvSpPr>
          <p:spPr>
            <a:xfrm>
              <a:off x="3182171" y="3040766"/>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051" name="Google Shape;4051;p57"/>
            <p:cNvCxnSpPr>
              <a:stCxn id="4048" idx="6"/>
              <a:endCxn id="4049" idx="2"/>
            </p:cNvCxnSpPr>
            <p:nvPr/>
          </p:nvCxnSpPr>
          <p:spPr>
            <a:xfrm>
              <a:off x="2414212" y="2496713"/>
              <a:ext cx="768000" cy="600"/>
            </a:xfrm>
            <a:prstGeom prst="bentConnector3">
              <a:avLst>
                <a:gd name="adj1" fmla="val 49997"/>
              </a:avLst>
            </a:prstGeom>
            <a:noFill/>
            <a:ln w="19050" cap="flat" cmpd="sng">
              <a:solidFill>
                <a:srgbClr val="374957"/>
              </a:solidFill>
              <a:prstDash val="solid"/>
              <a:round/>
              <a:headEnd type="none" w="med" len="med"/>
              <a:tailEnd type="none" w="med" len="med"/>
            </a:ln>
          </p:spPr>
        </p:cxnSp>
        <p:cxnSp>
          <p:nvCxnSpPr>
            <p:cNvPr id="4052" name="Google Shape;4052;p57"/>
            <p:cNvCxnSpPr>
              <a:stCxn id="4049" idx="4"/>
              <a:endCxn id="4053" idx="0"/>
            </p:cNvCxnSpPr>
            <p:nvPr/>
          </p:nvCxnSpPr>
          <p:spPr>
            <a:xfrm rot="5400000">
              <a:off x="2669921" y="2240963"/>
              <a:ext cx="256500" cy="1343100"/>
            </a:xfrm>
            <a:prstGeom prst="bentConnector3">
              <a:avLst>
                <a:gd name="adj1" fmla="val 50000"/>
              </a:avLst>
            </a:prstGeom>
            <a:noFill/>
            <a:ln w="19050" cap="flat" cmpd="sng">
              <a:solidFill>
                <a:srgbClr val="374957"/>
              </a:solidFill>
              <a:prstDash val="solid"/>
              <a:round/>
              <a:headEnd type="none" w="med" len="med"/>
              <a:tailEnd type="none" w="med" len="med"/>
            </a:ln>
          </p:spPr>
        </p:cxnSp>
        <p:cxnSp>
          <p:nvCxnSpPr>
            <p:cNvPr id="4054" name="Google Shape;4054;p57"/>
            <p:cNvCxnSpPr>
              <a:stCxn id="4053" idx="6"/>
              <a:endCxn id="4050" idx="2"/>
            </p:cNvCxnSpPr>
            <p:nvPr/>
          </p:nvCxnSpPr>
          <p:spPr>
            <a:xfrm>
              <a:off x="2414212" y="3328316"/>
              <a:ext cx="768000" cy="600"/>
            </a:xfrm>
            <a:prstGeom prst="bentConnector3">
              <a:avLst>
                <a:gd name="adj1" fmla="val 49997"/>
              </a:avLst>
            </a:prstGeom>
            <a:noFill/>
            <a:ln w="19050" cap="flat" cmpd="sng">
              <a:solidFill>
                <a:srgbClr val="374957"/>
              </a:solidFill>
              <a:prstDash val="solid"/>
              <a:round/>
              <a:headEnd type="none" w="med" len="med"/>
              <a:tailEnd type="none" w="med" len="med"/>
            </a:ln>
          </p:spPr>
        </p:cxnSp>
        <p:cxnSp>
          <p:nvCxnSpPr>
            <p:cNvPr id="4055" name="Google Shape;4055;p57"/>
            <p:cNvCxnSpPr>
              <a:stCxn id="4050" idx="4"/>
              <a:endCxn id="4056" idx="0"/>
            </p:cNvCxnSpPr>
            <p:nvPr/>
          </p:nvCxnSpPr>
          <p:spPr>
            <a:xfrm rot="5400000">
              <a:off x="2672171" y="3070316"/>
              <a:ext cx="252000" cy="1343100"/>
            </a:xfrm>
            <a:prstGeom prst="bentConnector3">
              <a:avLst>
                <a:gd name="adj1" fmla="val 49996"/>
              </a:avLst>
            </a:prstGeom>
            <a:noFill/>
            <a:ln w="19050" cap="flat" cmpd="sng">
              <a:solidFill>
                <a:srgbClr val="374957"/>
              </a:solidFill>
              <a:prstDash val="solid"/>
              <a:round/>
              <a:headEnd type="none" w="med" len="med"/>
              <a:tailEnd type="none" w="med" len="med"/>
            </a:ln>
          </p:spPr>
        </p:cxnSp>
        <p:sp>
          <p:nvSpPr>
            <p:cNvPr id="4053" name="Google Shape;4053;p57"/>
            <p:cNvSpPr/>
            <p:nvPr/>
          </p:nvSpPr>
          <p:spPr>
            <a:xfrm>
              <a:off x="1839112" y="3040766"/>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6" name="Google Shape;4056;p57"/>
            <p:cNvSpPr/>
            <p:nvPr/>
          </p:nvSpPr>
          <p:spPr>
            <a:xfrm>
              <a:off x="1839112" y="3867848"/>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7" name="Google Shape;4057;p57"/>
            <p:cNvSpPr/>
            <p:nvPr/>
          </p:nvSpPr>
          <p:spPr>
            <a:xfrm>
              <a:off x="3182171" y="3867848"/>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058" name="Google Shape;4058;p57"/>
            <p:cNvCxnSpPr>
              <a:endCxn id="4057" idx="2"/>
            </p:cNvCxnSpPr>
            <p:nvPr/>
          </p:nvCxnSpPr>
          <p:spPr>
            <a:xfrm>
              <a:off x="2413871" y="4154498"/>
              <a:ext cx="768300" cy="900"/>
            </a:xfrm>
            <a:prstGeom prst="bentConnector3">
              <a:avLst>
                <a:gd name="adj1" fmla="val 50000"/>
              </a:avLst>
            </a:prstGeom>
            <a:noFill/>
            <a:ln w="19050" cap="flat" cmpd="sng">
              <a:solidFill>
                <a:srgbClr val="374957"/>
              </a:solidFill>
              <a:prstDash val="solid"/>
              <a:round/>
              <a:headEnd type="none" w="med" len="med"/>
              <a:tailEnd type="none" w="med" len="med"/>
            </a:ln>
          </p:spPr>
        </p:cxnSp>
      </p:grpSp>
      <p:grpSp>
        <p:nvGrpSpPr>
          <p:cNvPr id="4059" name="Google Shape;4059;p57"/>
          <p:cNvGrpSpPr/>
          <p:nvPr/>
        </p:nvGrpSpPr>
        <p:grpSpPr>
          <a:xfrm>
            <a:off x="3428944" y="947377"/>
            <a:ext cx="1637968" cy="154942"/>
            <a:chOff x="238125" y="2506075"/>
            <a:chExt cx="7115411" cy="673075"/>
          </a:xfrm>
        </p:grpSpPr>
        <p:sp>
          <p:nvSpPr>
            <p:cNvPr id="4060" name="Google Shape;4060;p57"/>
            <p:cNvSpPr/>
            <p:nvPr/>
          </p:nvSpPr>
          <p:spPr>
            <a:xfrm>
              <a:off x="238125" y="2506075"/>
              <a:ext cx="1643150" cy="673075"/>
            </a:xfrm>
            <a:custGeom>
              <a:avLst/>
              <a:gdLst/>
              <a:ahLst/>
              <a:cxnLst/>
              <a:rect l="l" t="t" r="r" b="b"/>
              <a:pathLst>
                <a:path w="65726" h="26923" extrusionOk="0">
                  <a:moveTo>
                    <a:pt x="0" y="0"/>
                  </a:moveTo>
                  <a:lnTo>
                    <a:pt x="10782" y="13477"/>
                  </a:lnTo>
                  <a:lnTo>
                    <a:pt x="0" y="26923"/>
                  </a:lnTo>
                  <a:lnTo>
                    <a:pt x="54943" y="26923"/>
                  </a:lnTo>
                  <a:lnTo>
                    <a:pt x="65725" y="13477"/>
                  </a:lnTo>
                  <a:lnTo>
                    <a:pt x="54943"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1" name="Google Shape;4061;p57"/>
            <p:cNvSpPr/>
            <p:nvPr/>
          </p:nvSpPr>
          <p:spPr>
            <a:xfrm>
              <a:off x="1606190"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2" name="Google Shape;4062;p57"/>
            <p:cNvSpPr/>
            <p:nvPr/>
          </p:nvSpPr>
          <p:spPr>
            <a:xfrm>
              <a:off x="297348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3" name="Google Shape;4063;p57"/>
            <p:cNvSpPr/>
            <p:nvPr/>
          </p:nvSpPr>
          <p:spPr>
            <a:xfrm>
              <a:off x="570961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4" name="Google Shape;4064;p57"/>
            <p:cNvSpPr/>
            <p:nvPr/>
          </p:nvSpPr>
          <p:spPr>
            <a:xfrm>
              <a:off x="4342321" y="2506075"/>
              <a:ext cx="1643150" cy="673075"/>
            </a:xfrm>
            <a:custGeom>
              <a:avLst/>
              <a:gdLst/>
              <a:ahLst/>
              <a:cxnLst/>
              <a:rect l="l" t="t" r="r" b="b"/>
              <a:pathLst>
                <a:path w="65726" h="26923" extrusionOk="0">
                  <a:moveTo>
                    <a:pt x="1" y="0"/>
                  </a:moveTo>
                  <a:lnTo>
                    <a:pt x="10751" y="13477"/>
                  </a:lnTo>
                  <a:lnTo>
                    <a:pt x="1" y="26923"/>
                  </a:lnTo>
                  <a:lnTo>
                    <a:pt x="54944" y="26923"/>
                  </a:lnTo>
                  <a:lnTo>
                    <a:pt x="65726" y="13477"/>
                  </a:lnTo>
                  <a:lnTo>
                    <a:pt x="54944"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065" name="Google Shape;4065;p57"/>
          <p:cNvGrpSpPr/>
          <p:nvPr/>
        </p:nvGrpSpPr>
        <p:grpSpPr>
          <a:xfrm>
            <a:off x="1969680" y="1262095"/>
            <a:ext cx="1262932" cy="785408"/>
            <a:chOff x="548861" y="389676"/>
            <a:chExt cx="3843371" cy="2390163"/>
          </a:xfrm>
        </p:grpSpPr>
        <p:cxnSp>
          <p:nvCxnSpPr>
            <p:cNvPr id="4066" name="Google Shape;4066;p57"/>
            <p:cNvCxnSpPr/>
            <p:nvPr/>
          </p:nvCxnSpPr>
          <p:spPr>
            <a:xfrm rot="10800000" flipH="1">
              <a:off x="3486925" y="1918250"/>
              <a:ext cx="742200" cy="690300"/>
            </a:xfrm>
            <a:prstGeom prst="bentConnector3">
              <a:avLst>
                <a:gd name="adj1" fmla="val 50000"/>
              </a:avLst>
            </a:prstGeom>
            <a:noFill/>
            <a:ln w="9525" cap="flat" cmpd="sng">
              <a:solidFill>
                <a:srgbClr val="869FB2"/>
              </a:solidFill>
              <a:prstDash val="solid"/>
              <a:round/>
              <a:headEnd type="none" w="med" len="med"/>
              <a:tailEnd type="none" w="med" len="med"/>
            </a:ln>
          </p:spPr>
        </p:cxnSp>
        <p:cxnSp>
          <p:nvCxnSpPr>
            <p:cNvPr id="4067" name="Google Shape;4067;p57"/>
            <p:cNvCxnSpPr/>
            <p:nvPr/>
          </p:nvCxnSpPr>
          <p:spPr>
            <a:xfrm rot="-5400000" flipH="1">
              <a:off x="3486925" y="577350"/>
              <a:ext cx="650100" cy="650100"/>
            </a:xfrm>
            <a:prstGeom prst="bentConnector3">
              <a:avLst>
                <a:gd name="adj1" fmla="val 50000"/>
              </a:avLst>
            </a:prstGeom>
            <a:noFill/>
            <a:ln w="9525" cap="flat" cmpd="sng">
              <a:solidFill>
                <a:srgbClr val="869FB2"/>
              </a:solidFill>
              <a:prstDash val="solid"/>
              <a:round/>
              <a:headEnd type="none" w="med" len="med"/>
              <a:tailEnd type="none" w="med" len="med"/>
            </a:ln>
          </p:spPr>
        </p:cxnSp>
        <p:cxnSp>
          <p:nvCxnSpPr>
            <p:cNvPr id="4068" name="Google Shape;4068;p57"/>
            <p:cNvCxnSpPr/>
            <p:nvPr/>
          </p:nvCxnSpPr>
          <p:spPr>
            <a:xfrm>
              <a:off x="2725450" y="576000"/>
              <a:ext cx="1410600" cy="1800"/>
            </a:xfrm>
            <a:prstGeom prst="bentConnector3">
              <a:avLst>
                <a:gd name="adj1" fmla="val 50000"/>
              </a:avLst>
            </a:prstGeom>
            <a:noFill/>
            <a:ln w="9525" cap="flat" cmpd="sng">
              <a:solidFill>
                <a:srgbClr val="869FB2"/>
              </a:solidFill>
              <a:prstDash val="solid"/>
              <a:round/>
              <a:headEnd type="none" w="med" len="med"/>
              <a:tailEnd type="none" w="med" len="med"/>
            </a:ln>
          </p:spPr>
        </p:cxnSp>
        <p:cxnSp>
          <p:nvCxnSpPr>
            <p:cNvPr id="4069" name="Google Shape;4069;p57"/>
            <p:cNvCxnSpPr/>
            <p:nvPr/>
          </p:nvCxnSpPr>
          <p:spPr>
            <a:xfrm rot="10800000" flipH="1">
              <a:off x="756500" y="577975"/>
              <a:ext cx="1705500" cy="1049100"/>
            </a:xfrm>
            <a:prstGeom prst="bentConnector3">
              <a:avLst>
                <a:gd name="adj1" fmla="val 50000"/>
              </a:avLst>
            </a:prstGeom>
            <a:noFill/>
            <a:ln w="9525" cap="flat" cmpd="sng">
              <a:solidFill>
                <a:srgbClr val="BAC8D3"/>
              </a:solidFill>
              <a:prstDash val="solid"/>
              <a:round/>
              <a:headEnd type="none" w="med" len="med"/>
              <a:tailEnd type="none" w="med" len="med"/>
            </a:ln>
          </p:spPr>
        </p:cxnSp>
        <p:cxnSp>
          <p:nvCxnSpPr>
            <p:cNvPr id="4070" name="Google Shape;4070;p57"/>
            <p:cNvCxnSpPr/>
            <p:nvPr/>
          </p:nvCxnSpPr>
          <p:spPr>
            <a:xfrm>
              <a:off x="760067" y="1625791"/>
              <a:ext cx="1689000" cy="974100"/>
            </a:xfrm>
            <a:prstGeom prst="bentConnector3">
              <a:avLst>
                <a:gd name="adj1" fmla="val 50000"/>
              </a:avLst>
            </a:prstGeom>
            <a:noFill/>
            <a:ln w="9525" cap="flat" cmpd="sng">
              <a:solidFill>
                <a:srgbClr val="BAC8D3"/>
              </a:solidFill>
              <a:prstDash val="solid"/>
              <a:round/>
              <a:headEnd type="none" w="med" len="med"/>
              <a:tailEnd type="none" w="med" len="med"/>
            </a:ln>
          </p:spPr>
        </p:cxnSp>
        <p:sp>
          <p:nvSpPr>
            <p:cNvPr id="4071" name="Google Shape;4071;p57"/>
            <p:cNvSpPr/>
            <p:nvPr/>
          </p:nvSpPr>
          <p:spPr>
            <a:xfrm>
              <a:off x="548861" y="1338125"/>
              <a:ext cx="502050" cy="502875"/>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072" name="Google Shape;4072;p57"/>
            <p:cNvCxnSpPr/>
            <p:nvPr/>
          </p:nvCxnSpPr>
          <p:spPr>
            <a:xfrm>
              <a:off x="2725450" y="2609025"/>
              <a:ext cx="1416000" cy="1800"/>
            </a:xfrm>
            <a:prstGeom prst="bentConnector3">
              <a:avLst>
                <a:gd name="adj1" fmla="val 50000"/>
              </a:avLst>
            </a:prstGeom>
            <a:noFill/>
            <a:ln w="9525" cap="flat" cmpd="sng">
              <a:solidFill>
                <a:srgbClr val="869FB2"/>
              </a:solidFill>
              <a:prstDash val="solid"/>
              <a:round/>
              <a:headEnd type="none" w="med" len="med"/>
              <a:tailEnd type="none" w="med" len="med"/>
            </a:ln>
          </p:spPr>
        </p:cxnSp>
        <p:sp>
          <p:nvSpPr>
            <p:cNvPr id="4073" name="Google Shape;4073;p57"/>
            <p:cNvSpPr/>
            <p:nvPr/>
          </p:nvSpPr>
          <p:spPr>
            <a:xfrm>
              <a:off x="4095707" y="1083398"/>
              <a:ext cx="289400" cy="268650"/>
            </a:xfrm>
            <a:custGeom>
              <a:avLst/>
              <a:gdLst/>
              <a:ahLst/>
              <a:cxnLst/>
              <a:rect l="l" t="t" r="r" b="b"/>
              <a:pathLst>
                <a:path w="11576" h="10746" extrusionOk="0">
                  <a:moveTo>
                    <a:pt x="5775" y="1"/>
                  </a:moveTo>
                  <a:cubicBezTo>
                    <a:pt x="3179" y="1"/>
                    <a:pt x="889" y="1860"/>
                    <a:pt x="468" y="4506"/>
                  </a:cubicBezTo>
                  <a:cubicBezTo>
                    <a:pt x="1" y="7441"/>
                    <a:pt x="2002" y="10210"/>
                    <a:pt x="4904" y="10677"/>
                  </a:cubicBezTo>
                  <a:cubicBezTo>
                    <a:pt x="5194" y="10723"/>
                    <a:pt x="5483" y="10745"/>
                    <a:pt x="5768" y="10745"/>
                  </a:cubicBezTo>
                  <a:cubicBezTo>
                    <a:pt x="8364" y="10745"/>
                    <a:pt x="10655" y="8886"/>
                    <a:pt x="11075" y="6240"/>
                  </a:cubicBezTo>
                  <a:cubicBezTo>
                    <a:pt x="11576" y="3305"/>
                    <a:pt x="9574" y="536"/>
                    <a:pt x="6639" y="69"/>
                  </a:cubicBezTo>
                  <a:cubicBezTo>
                    <a:pt x="6349" y="23"/>
                    <a:pt x="6060" y="1"/>
                    <a:pt x="57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4" name="Google Shape;4074;p57"/>
            <p:cNvSpPr/>
            <p:nvPr/>
          </p:nvSpPr>
          <p:spPr>
            <a:xfrm>
              <a:off x="2421967" y="389676"/>
              <a:ext cx="383625" cy="371825"/>
            </a:xfrm>
            <a:custGeom>
              <a:avLst/>
              <a:gdLst/>
              <a:ahLst/>
              <a:cxnLst/>
              <a:rect l="l" t="t" r="r" b="b"/>
              <a:pathLst>
                <a:path w="15345" h="14873" extrusionOk="0">
                  <a:moveTo>
                    <a:pt x="7692" y="1"/>
                  </a:moveTo>
                  <a:cubicBezTo>
                    <a:pt x="7531" y="1"/>
                    <a:pt x="7369" y="6"/>
                    <a:pt x="7206" y="16"/>
                  </a:cubicBezTo>
                  <a:cubicBezTo>
                    <a:pt x="3136" y="283"/>
                    <a:pt x="0" y="3786"/>
                    <a:pt x="267" y="7889"/>
                  </a:cubicBezTo>
                  <a:cubicBezTo>
                    <a:pt x="493" y="11846"/>
                    <a:pt x="3790" y="14873"/>
                    <a:pt x="7706" y="14873"/>
                  </a:cubicBezTo>
                  <a:cubicBezTo>
                    <a:pt x="7850" y="14873"/>
                    <a:pt x="7994" y="14869"/>
                    <a:pt x="8140" y="14860"/>
                  </a:cubicBezTo>
                  <a:cubicBezTo>
                    <a:pt x="12243" y="14594"/>
                    <a:pt x="15345" y="11058"/>
                    <a:pt x="15111" y="6988"/>
                  </a:cubicBezTo>
                  <a:cubicBezTo>
                    <a:pt x="14855" y="3048"/>
                    <a:pt x="11585" y="1"/>
                    <a:pt x="769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5" name="Google Shape;4075;p57"/>
            <p:cNvSpPr/>
            <p:nvPr/>
          </p:nvSpPr>
          <p:spPr>
            <a:xfrm>
              <a:off x="4095707" y="426309"/>
              <a:ext cx="289400" cy="268850"/>
            </a:xfrm>
            <a:custGeom>
              <a:avLst/>
              <a:gdLst/>
              <a:ahLst/>
              <a:cxnLst/>
              <a:rect l="l" t="t" r="r" b="b"/>
              <a:pathLst>
                <a:path w="11576" h="10754" extrusionOk="0">
                  <a:moveTo>
                    <a:pt x="5736" y="0"/>
                  </a:moveTo>
                  <a:cubicBezTo>
                    <a:pt x="3156" y="0"/>
                    <a:pt x="887" y="1881"/>
                    <a:pt x="468" y="4513"/>
                  </a:cubicBezTo>
                  <a:cubicBezTo>
                    <a:pt x="1" y="7449"/>
                    <a:pt x="2002" y="10218"/>
                    <a:pt x="4904" y="10685"/>
                  </a:cubicBezTo>
                  <a:cubicBezTo>
                    <a:pt x="5194" y="10731"/>
                    <a:pt x="5483" y="10753"/>
                    <a:pt x="5768" y="10753"/>
                  </a:cubicBezTo>
                  <a:cubicBezTo>
                    <a:pt x="8364" y="10753"/>
                    <a:pt x="10655" y="8893"/>
                    <a:pt x="11075" y="6248"/>
                  </a:cubicBezTo>
                  <a:cubicBezTo>
                    <a:pt x="11576" y="3313"/>
                    <a:pt x="9574" y="544"/>
                    <a:pt x="6639" y="77"/>
                  </a:cubicBezTo>
                  <a:cubicBezTo>
                    <a:pt x="6335" y="25"/>
                    <a:pt x="6034" y="0"/>
                    <a:pt x="57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6" name="Google Shape;4076;p57"/>
            <p:cNvSpPr/>
            <p:nvPr/>
          </p:nvSpPr>
          <p:spPr>
            <a:xfrm>
              <a:off x="4102832" y="2474633"/>
              <a:ext cx="289400" cy="269425"/>
            </a:xfrm>
            <a:custGeom>
              <a:avLst/>
              <a:gdLst/>
              <a:ahLst/>
              <a:cxnLst/>
              <a:rect l="l" t="t" r="r" b="b"/>
              <a:pathLst>
                <a:path w="11576" h="10777" extrusionOk="0">
                  <a:moveTo>
                    <a:pt x="5787" y="0"/>
                  </a:moveTo>
                  <a:cubicBezTo>
                    <a:pt x="3185" y="0"/>
                    <a:pt x="889" y="1889"/>
                    <a:pt x="468" y="4538"/>
                  </a:cubicBezTo>
                  <a:cubicBezTo>
                    <a:pt x="1" y="7473"/>
                    <a:pt x="2002" y="10208"/>
                    <a:pt x="4938" y="10709"/>
                  </a:cubicBezTo>
                  <a:cubicBezTo>
                    <a:pt x="5221" y="10754"/>
                    <a:pt x="5503" y="10776"/>
                    <a:pt x="5781" y="10776"/>
                  </a:cubicBezTo>
                  <a:cubicBezTo>
                    <a:pt x="8358" y="10776"/>
                    <a:pt x="10654" y="8888"/>
                    <a:pt x="11075" y="6239"/>
                  </a:cubicBezTo>
                  <a:cubicBezTo>
                    <a:pt x="11576" y="3303"/>
                    <a:pt x="9574" y="535"/>
                    <a:pt x="6639" y="68"/>
                  </a:cubicBezTo>
                  <a:cubicBezTo>
                    <a:pt x="6352" y="22"/>
                    <a:pt x="6068" y="0"/>
                    <a:pt x="57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7" name="Google Shape;4077;p57"/>
            <p:cNvSpPr/>
            <p:nvPr/>
          </p:nvSpPr>
          <p:spPr>
            <a:xfrm>
              <a:off x="4095707" y="1772738"/>
              <a:ext cx="289400" cy="268825"/>
            </a:xfrm>
            <a:custGeom>
              <a:avLst/>
              <a:gdLst/>
              <a:ahLst/>
              <a:cxnLst/>
              <a:rect l="l" t="t" r="r" b="b"/>
              <a:pathLst>
                <a:path w="11576" h="10753" extrusionOk="0">
                  <a:moveTo>
                    <a:pt x="5786" y="1"/>
                  </a:moveTo>
                  <a:cubicBezTo>
                    <a:pt x="3185" y="1"/>
                    <a:pt x="889" y="1886"/>
                    <a:pt x="468" y="4505"/>
                  </a:cubicBezTo>
                  <a:cubicBezTo>
                    <a:pt x="1" y="7440"/>
                    <a:pt x="2002" y="10209"/>
                    <a:pt x="4904" y="10676"/>
                  </a:cubicBezTo>
                  <a:cubicBezTo>
                    <a:pt x="5208" y="10728"/>
                    <a:pt x="5509" y="10753"/>
                    <a:pt x="5807" y="10753"/>
                  </a:cubicBezTo>
                  <a:cubicBezTo>
                    <a:pt x="8387" y="10753"/>
                    <a:pt x="10657" y="8872"/>
                    <a:pt x="11075" y="6240"/>
                  </a:cubicBezTo>
                  <a:cubicBezTo>
                    <a:pt x="11576" y="3304"/>
                    <a:pt x="9574" y="535"/>
                    <a:pt x="6639" y="68"/>
                  </a:cubicBezTo>
                  <a:cubicBezTo>
                    <a:pt x="6352" y="23"/>
                    <a:pt x="6067" y="1"/>
                    <a:pt x="578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8" name="Google Shape;4078;p57"/>
            <p:cNvSpPr/>
            <p:nvPr/>
          </p:nvSpPr>
          <p:spPr>
            <a:xfrm>
              <a:off x="2422792" y="2408015"/>
              <a:ext cx="383650" cy="371825"/>
            </a:xfrm>
            <a:custGeom>
              <a:avLst/>
              <a:gdLst/>
              <a:ahLst/>
              <a:cxnLst/>
              <a:rect l="l" t="t" r="r" b="b"/>
              <a:pathLst>
                <a:path w="15346" h="14873" extrusionOk="0">
                  <a:moveTo>
                    <a:pt x="7697" y="0"/>
                  </a:moveTo>
                  <a:cubicBezTo>
                    <a:pt x="7535" y="0"/>
                    <a:pt x="7371" y="5"/>
                    <a:pt x="7206" y="16"/>
                  </a:cubicBezTo>
                  <a:cubicBezTo>
                    <a:pt x="3103" y="250"/>
                    <a:pt x="1" y="3785"/>
                    <a:pt x="268" y="7888"/>
                  </a:cubicBezTo>
                  <a:cubicBezTo>
                    <a:pt x="493" y="11846"/>
                    <a:pt x="3790" y="14872"/>
                    <a:pt x="7706" y="14872"/>
                  </a:cubicBezTo>
                  <a:cubicBezTo>
                    <a:pt x="7850" y="14872"/>
                    <a:pt x="7994" y="14868"/>
                    <a:pt x="8140" y="14860"/>
                  </a:cubicBezTo>
                  <a:cubicBezTo>
                    <a:pt x="12243" y="14593"/>
                    <a:pt x="15345" y="11057"/>
                    <a:pt x="15112" y="6954"/>
                  </a:cubicBezTo>
                  <a:cubicBezTo>
                    <a:pt x="14855" y="3016"/>
                    <a:pt x="11588" y="0"/>
                    <a:pt x="7697"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079" name="Google Shape;4079;p57"/>
          <p:cNvGrpSpPr/>
          <p:nvPr/>
        </p:nvGrpSpPr>
        <p:grpSpPr>
          <a:xfrm>
            <a:off x="757812" y="2368972"/>
            <a:ext cx="1412054" cy="633562"/>
            <a:chOff x="1187400" y="2529299"/>
            <a:chExt cx="6769193" cy="2241903"/>
          </a:xfrm>
        </p:grpSpPr>
        <p:sp>
          <p:nvSpPr>
            <p:cNvPr id="4080" name="Google Shape;4080;p57"/>
            <p:cNvSpPr/>
            <p:nvPr/>
          </p:nvSpPr>
          <p:spPr>
            <a:xfrm>
              <a:off x="3802943" y="2529299"/>
              <a:ext cx="1538100" cy="442500"/>
            </a:xfrm>
            <a:prstGeom prst="roundRect">
              <a:avLst>
                <a:gd name="adj" fmla="val 50000"/>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4081" name="Google Shape;4081;p57"/>
            <p:cNvSpPr/>
            <p:nvPr/>
          </p:nvSpPr>
          <p:spPr>
            <a:xfrm>
              <a:off x="5573240" y="3429000"/>
              <a:ext cx="1538100" cy="442500"/>
            </a:xfrm>
            <a:prstGeom prst="roundRect">
              <a:avLst>
                <a:gd name="adj" fmla="val 50000"/>
              </a:avLst>
            </a:prstGeom>
            <a:solidFill>
              <a:srgbClr val="869FB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FFFFFF"/>
                </a:solidFill>
              </a:endParaRPr>
            </a:p>
          </p:txBody>
        </p:sp>
        <p:sp>
          <p:nvSpPr>
            <p:cNvPr id="4082" name="Google Shape;4082;p57"/>
            <p:cNvSpPr/>
            <p:nvPr/>
          </p:nvSpPr>
          <p:spPr>
            <a:xfrm>
              <a:off x="2032647" y="3429000"/>
              <a:ext cx="1538100" cy="442500"/>
            </a:xfrm>
            <a:prstGeom prst="roundRect">
              <a:avLst>
                <a:gd name="adj" fmla="val 50000"/>
              </a:avLst>
            </a:prstGeom>
            <a:solidFill>
              <a:srgbClr val="869FB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FFFFFF"/>
                </a:solidFill>
              </a:endParaRPr>
            </a:p>
          </p:txBody>
        </p:sp>
        <p:sp>
          <p:nvSpPr>
            <p:cNvPr id="4083" name="Google Shape;4083;p57"/>
            <p:cNvSpPr/>
            <p:nvPr/>
          </p:nvSpPr>
          <p:spPr>
            <a:xfrm>
              <a:off x="1187400" y="4328701"/>
              <a:ext cx="1538100" cy="4425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FFFFFF"/>
                </a:solidFill>
              </a:endParaRPr>
            </a:p>
          </p:txBody>
        </p:sp>
        <p:sp>
          <p:nvSpPr>
            <p:cNvPr id="4084" name="Google Shape;4084;p57"/>
            <p:cNvSpPr/>
            <p:nvPr/>
          </p:nvSpPr>
          <p:spPr>
            <a:xfrm>
              <a:off x="2877893" y="4328701"/>
              <a:ext cx="1538100" cy="4425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FFFFFF"/>
                </a:solidFill>
              </a:endParaRPr>
            </a:p>
          </p:txBody>
        </p:sp>
        <p:sp>
          <p:nvSpPr>
            <p:cNvPr id="4085" name="Google Shape;4085;p57"/>
            <p:cNvSpPr/>
            <p:nvPr/>
          </p:nvSpPr>
          <p:spPr>
            <a:xfrm>
              <a:off x="4728000" y="4328701"/>
              <a:ext cx="1538100" cy="4425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FFFFFF"/>
                </a:solidFill>
              </a:endParaRPr>
            </a:p>
          </p:txBody>
        </p:sp>
        <p:sp>
          <p:nvSpPr>
            <p:cNvPr id="4086" name="Google Shape;4086;p57"/>
            <p:cNvSpPr/>
            <p:nvPr/>
          </p:nvSpPr>
          <p:spPr>
            <a:xfrm>
              <a:off x="6418493" y="4328701"/>
              <a:ext cx="1538100" cy="4425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rgbClr val="FFFFFF"/>
                </a:solidFill>
              </a:endParaRPr>
            </a:p>
          </p:txBody>
        </p:sp>
        <p:cxnSp>
          <p:nvCxnSpPr>
            <p:cNvPr id="4087" name="Google Shape;4087;p57"/>
            <p:cNvCxnSpPr>
              <a:stCxn id="4080" idx="2"/>
              <a:endCxn id="4081" idx="0"/>
            </p:cNvCxnSpPr>
            <p:nvPr/>
          </p:nvCxnSpPr>
          <p:spPr>
            <a:xfrm rot="-5400000" flipH="1">
              <a:off x="5228543" y="2315249"/>
              <a:ext cx="457200" cy="17703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4088" name="Google Shape;4088;p57"/>
            <p:cNvCxnSpPr>
              <a:stCxn id="4082" idx="0"/>
              <a:endCxn id="4080" idx="2"/>
            </p:cNvCxnSpPr>
            <p:nvPr/>
          </p:nvCxnSpPr>
          <p:spPr>
            <a:xfrm rot="-5400000">
              <a:off x="3458247" y="2315250"/>
              <a:ext cx="457200" cy="17703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4089" name="Google Shape;4089;p57"/>
            <p:cNvCxnSpPr>
              <a:stCxn id="4082" idx="2"/>
              <a:endCxn id="4084" idx="0"/>
            </p:cNvCxnSpPr>
            <p:nvPr/>
          </p:nvCxnSpPr>
          <p:spPr>
            <a:xfrm rot="-5400000" flipH="1">
              <a:off x="2995647" y="3677550"/>
              <a:ext cx="457200" cy="8451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4090" name="Google Shape;4090;p57"/>
            <p:cNvCxnSpPr>
              <a:stCxn id="4083" idx="0"/>
              <a:endCxn id="4082" idx="2"/>
            </p:cNvCxnSpPr>
            <p:nvPr/>
          </p:nvCxnSpPr>
          <p:spPr>
            <a:xfrm rot="-5400000">
              <a:off x="2150400" y="3677551"/>
              <a:ext cx="457200" cy="8451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4091" name="Google Shape;4091;p57"/>
            <p:cNvCxnSpPr>
              <a:stCxn id="4081" idx="2"/>
              <a:endCxn id="4086" idx="0"/>
            </p:cNvCxnSpPr>
            <p:nvPr/>
          </p:nvCxnSpPr>
          <p:spPr>
            <a:xfrm rot="-5400000" flipH="1">
              <a:off x="6536390" y="3677400"/>
              <a:ext cx="457200" cy="8454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4092" name="Google Shape;4092;p57"/>
            <p:cNvCxnSpPr>
              <a:stCxn id="4085" idx="0"/>
              <a:endCxn id="4081" idx="2"/>
            </p:cNvCxnSpPr>
            <p:nvPr/>
          </p:nvCxnSpPr>
          <p:spPr>
            <a:xfrm rot="-5400000">
              <a:off x="5691000" y="3677551"/>
              <a:ext cx="457200" cy="845100"/>
            </a:xfrm>
            <a:prstGeom prst="bentConnector3">
              <a:avLst>
                <a:gd name="adj1" fmla="val 49967"/>
              </a:avLst>
            </a:prstGeom>
            <a:noFill/>
            <a:ln w="9525" cap="flat" cmpd="sng">
              <a:solidFill>
                <a:srgbClr val="C2C2C2"/>
              </a:solidFill>
              <a:prstDash val="solid"/>
              <a:round/>
              <a:headEnd type="none" w="sm" len="sm"/>
              <a:tailEnd type="none" w="sm" len="sm"/>
            </a:ln>
          </p:spPr>
        </p:cxnSp>
      </p:grpSp>
      <p:grpSp>
        <p:nvGrpSpPr>
          <p:cNvPr id="4093" name="Google Shape;4093;p57"/>
          <p:cNvGrpSpPr/>
          <p:nvPr/>
        </p:nvGrpSpPr>
        <p:grpSpPr>
          <a:xfrm>
            <a:off x="6844058" y="2861681"/>
            <a:ext cx="1579035" cy="540873"/>
            <a:chOff x="6895650" y="3126697"/>
            <a:chExt cx="1436662" cy="492105"/>
          </a:xfrm>
        </p:grpSpPr>
        <p:sp>
          <p:nvSpPr>
            <p:cNvPr id="4094" name="Google Shape;4094;p57"/>
            <p:cNvSpPr/>
            <p:nvPr/>
          </p:nvSpPr>
          <p:spPr>
            <a:xfrm>
              <a:off x="7151820" y="3406364"/>
              <a:ext cx="414806" cy="212438"/>
            </a:xfrm>
            <a:custGeom>
              <a:avLst/>
              <a:gdLst/>
              <a:ahLst/>
              <a:cxnLst/>
              <a:rect l="l" t="t" r="r" b="b"/>
              <a:pathLst>
                <a:path w="12481" h="6392" extrusionOk="0">
                  <a:moveTo>
                    <a:pt x="2" y="0"/>
                  </a:moveTo>
                  <a:lnTo>
                    <a:pt x="2" y="66"/>
                  </a:lnTo>
                  <a:cubicBezTo>
                    <a:pt x="0" y="3558"/>
                    <a:pt x="2794" y="6391"/>
                    <a:pt x="6241" y="6391"/>
                  </a:cubicBezTo>
                  <a:cubicBezTo>
                    <a:pt x="9687" y="6391"/>
                    <a:pt x="12481" y="3558"/>
                    <a:pt x="12481" y="66"/>
                  </a:cubicBezTo>
                  <a:lnTo>
                    <a:pt x="12481" y="0"/>
                  </a:lnTo>
                  <a:lnTo>
                    <a:pt x="7664" y="0"/>
                  </a:lnTo>
                  <a:cubicBezTo>
                    <a:pt x="7664" y="12"/>
                    <a:pt x="7666" y="23"/>
                    <a:pt x="7666" y="32"/>
                  </a:cubicBezTo>
                  <a:cubicBezTo>
                    <a:pt x="7666" y="838"/>
                    <a:pt x="7022" y="1490"/>
                    <a:pt x="6229" y="1490"/>
                  </a:cubicBezTo>
                  <a:cubicBezTo>
                    <a:pt x="5435" y="1490"/>
                    <a:pt x="4793" y="838"/>
                    <a:pt x="4793" y="32"/>
                  </a:cubicBezTo>
                  <a:cubicBezTo>
                    <a:pt x="4793" y="23"/>
                    <a:pt x="4795" y="12"/>
                    <a:pt x="479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5" name="Google Shape;4095;p57"/>
            <p:cNvSpPr/>
            <p:nvPr/>
          </p:nvSpPr>
          <p:spPr>
            <a:xfrm>
              <a:off x="7664160" y="3406364"/>
              <a:ext cx="414806" cy="212438"/>
            </a:xfrm>
            <a:custGeom>
              <a:avLst/>
              <a:gdLst/>
              <a:ahLst/>
              <a:cxnLst/>
              <a:rect l="l" t="t" r="r" b="b"/>
              <a:pathLst>
                <a:path w="12481" h="6392" extrusionOk="0">
                  <a:moveTo>
                    <a:pt x="2" y="0"/>
                  </a:moveTo>
                  <a:lnTo>
                    <a:pt x="2" y="66"/>
                  </a:lnTo>
                  <a:cubicBezTo>
                    <a:pt x="0" y="3558"/>
                    <a:pt x="2794" y="6391"/>
                    <a:pt x="6241" y="6391"/>
                  </a:cubicBezTo>
                  <a:cubicBezTo>
                    <a:pt x="9687" y="6391"/>
                    <a:pt x="12481" y="3558"/>
                    <a:pt x="12481" y="66"/>
                  </a:cubicBezTo>
                  <a:lnTo>
                    <a:pt x="12481" y="0"/>
                  </a:lnTo>
                  <a:lnTo>
                    <a:pt x="7664" y="0"/>
                  </a:lnTo>
                  <a:cubicBezTo>
                    <a:pt x="7664" y="12"/>
                    <a:pt x="7666" y="23"/>
                    <a:pt x="7666" y="32"/>
                  </a:cubicBezTo>
                  <a:cubicBezTo>
                    <a:pt x="7666" y="838"/>
                    <a:pt x="7022" y="1490"/>
                    <a:pt x="6229" y="1490"/>
                  </a:cubicBezTo>
                  <a:cubicBezTo>
                    <a:pt x="5437" y="1490"/>
                    <a:pt x="4793" y="838"/>
                    <a:pt x="4793" y="32"/>
                  </a:cubicBezTo>
                  <a:cubicBezTo>
                    <a:pt x="4793" y="23"/>
                    <a:pt x="4795" y="12"/>
                    <a:pt x="479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6" name="Google Shape;4096;p57"/>
            <p:cNvSpPr/>
            <p:nvPr/>
          </p:nvSpPr>
          <p:spPr>
            <a:xfrm>
              <a:off x="6895650" y="3127761"/>
              <a:ext cx="420489" cy="212471"/>
            </a:xfrm>
            <a:custGeom>
              <a:avLst/>
              <a:gdLst/>
              <a:ahLst/>
              <a:cxnLst/>
              <a:rect l="l" t="t" r="r" b="b"/>
              <a:pathLst>
                <a:path w="12652" h="6393" extrusionOk="0">
                  <a:moveTo>
                    <a:pt x="6326" y="0"/>
                  </a:moveTo>
                  <a:cubicBezTo>
                    <a:pt x="2832" y="0"/>
                    <a:pt x="1" y="2833"/>
                    <a:pt x="1" y="6326"/>
                  </a:cubicBezTo>
                  <a:lnTo>
                    <a:pt x="1" y="6393"/>
                  </a:lnTo>
                  <a:lnTo>
                    <a:pt x="4883" y="6393"/>
                  </a:lnTo>
                  <a:cubicBezTo>
                    <a:pt x="4883" y="6382"/>
                    <a:pt x="4882" y="6370"/>
                    <a:pt x="4882" y="6359"/>
                  </a:cubicBezTo>
                  <a:cubicBezTo>
                    <a:pt x="4882" y="5555"/>
                    <a:pt x="5534" y="4904"/>
                    <a:pt x="6337" y="4904"/>
                  </a:cubicBezTo>
                  <a:cubicBezTo>
                    <a:pt x="7141" y="4904"/>
                    <a:pt x="7793" y="5555"/>
                    <a:pt x="7793" y="6359"/>
                  </a:cubicBezTo>
                  <a:cubicBezTo>
                    <a:pt x="7793" y="6370"/>
                    <a:pt x="7791" y="6382"/>
                    <a:pt x="7791" y="6393"/>
                  </a:cubicBezTo>
                  <a:lnTo>
                    <a:pt x="12651" y="6393"/>
                  </a:lnTo>
                  <a:lnTo>
                    <a:pt x="12651" y="6326"/>
                  </a:lnTo>
                  <a:cubicBezTo>
                    <a:pt x="12651" y="2833"/>
                    <a:pt x="9820" y="0"/>
                    <a:pt x="632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7" name="Google Shape;4097;p57"/>
            <p:cNvSpPr/>
            <p:nvPr/>
          </p:nvSpPr>
          <p:spPr>
            <a:xfrm>
              <a:off x="7399482" y="3126697"/>
              <a:ext cx="420489" cy="212438"/>
            </a:xfrm>
            <a:custGeom>
              <a:avLst/>
              <a:gdLst/>
              <a:ahLst/>
              <a:cxnLst/>
              <a:rect l="l" t="t" r="r" b="b"/>
              <a:pathLst>
                <a:path w="12652" h="6392" extrusionOk="0">
                  <a:moveTo>
                    <a:pt x="6326" y="0"/>
                  </a:moveTo>
                  <a:cubicBezTo>
                    <a:pt x="2832" y="0"/>
                    <a:pt x="1" y="2832"/>
                    <a:pt x="1" y="6326"/>
                  </a:cubicBezTo>
                  <a:lnTo>
                    <a:pt x="1" y="6391"/>
                  </a:lnTo>
                  <a:lnTo>
                    <a:pt x="4883" y="6391"/>
                  </a:lnTo>
                  <a:cubicBezTo>
                    <a:pt x="4883" y="6380"/>
                    <a:pt x="4882" y="6369"/>
                    <a:pt x="4882" y="6358"/>
                  </a:cubicBezTo>
                  <a:cubicBezTo>
                    <a:pt x="4882" y="5554"/>
                    <a:pt x="5533" y="4902"/>
                    <a:pt x="6337" y="4902"/>
                  </a:cubicBezTo>
                  <a:cubicBezTo>
                    <a:pt x="7141" y="4902"/>
                    <a:pt x="7793" y="5554"/>
                    <a:pt x="7793" y="6358"/>
                  </a:cubicBezTo>
                  <a:cubicBezTo>
                    <a:pt x="7793" y="6369"/>
                    <a:pt x="7791" y="6380"/>
                    <a:pt x="7791" y="6391"/>
                  </a:cubicBezTo>
                  <a:lnTo>
                    <a:pt x="12650" y="6391"/>
                  </a:lnTo>
                  <a:lnTo>
                    <a:pt x="12650" y="6326"/>
                  </a:lnTo>
                  <a:cubicBezTo>
                    <a:pt x="12651" y="2833"/>
                    <a:pt x="9819" y="0"/>
                    <a:pt x="632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8" name="Google Shape;4098;p57"/>
            <p:cNvSpPr/>
            <p:nvPr/>
          </p:nvSpPr>
          <p:spPr>
            <a:xfrm>
              <a:off x="7911823" y="3126697"/>
              <a:ext cx="420489" cy="212438"/>
            </a:xfrm>
            <a:custGeom>
              <a:avLst/>
              <a:gdLst/>
              <a:ahLst/>
              <a:cxnLst/>
              <a:rect l="l" t="t" r="r" b="b"/>
              <a:pathLst>
                <a:path w="12652" h="6392" extrusionOk="0">
                  <a:moveTo>
                    <a:pt x="6326" y="0"/>
                  </a:moveTo>
                  <a:cubicBezTo>
                    <a:pt x="2832" y="0"/>
                    <a:pt x="1" y="2832"/>
                    <a:pt x="1" y="6326"/>
                  </a:cubicBezTo>
                  <a:lnTo>
                    <a:pt x="1" y="6391"/>
                  </a:lnTo>
                  <a:lnTo>
                    <a:pt x="4883" y="6391"/>
                  </a:lnTo>
                  <a:cubicBezTo>
                    <a:pt x="4883" y="6380"/>
                    <a:pt x="4882" y="6369"/>
                    <a:pt x="4882" y="6358"/>
                  </a:cubicBezTo>
                  <a:cubicBezTo>
                    <a:pt x="4882" y="5554"/>
                    <a:pt x="5533" y="4902"/>
                    <a:pt x="6337" y="4902"/>
                  </a:cubicBezTo>
                  <a:cubicBezTo>
                    <a:pt x="7141" y="4902"/>
                    <a:pt x="7793" y="5554"/>
                    <a:pt x="7793" y="6358"/>
                  </a:cubicBezTo>
                  <a:cubicBezTo>
                    <a:pt x="7793" y="6369"/>
                    <a:pt x="7791" y="6380"/>
                    <a:pt x="7791" y="6391"/>
                  </a:cubicBezTo>
                  <a:lnTo>
                    <a:pt x="12650" y="6391"/>
                  </a:lnTo>
                  <a:lnTo>
                    <a:pt x="12650" y="6326"/>
                  </a:lnTo>
                  <a:cubicBezTo>
                    <a:pt x="12651" y="2833"/>
                    <a:pt x="9819" y="0"/>
                    <a:pt x="632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099" name="Google Shape;4099;p57"/>
            <p:cNvGrpSpPr/>
            <p:nvPr/>
          </p:nvGrpSpPr>
          <p:grpSpPr>
            <a:xfrm>
              <a:off x="6995957" y="3335810"/>
              <a:ext cx="1230393" cy="71754"/>
              <a:chOff x="6995957" y="3287964"/>
              <a:chExt cx="1230393" cy="71754"/>
            </a:xfrm>
          </p:grpSpPr>
          <p:sp>
            <p:nvSpPr>
              <p:cNvPr id="4100" name="Google Shape;4100;p57"/>
              <p:cNvSpPr/>
              <p:nvPr/>
            </p:nvSpPr>
            <p:spPr>
              <a:xfrm>
                <a:off x="8006733" y="3287964"/>
                <a:ext cx="219617" cy="71754"/>
              </a:xfrm>
              <a:custGeom>
                <a:avLst/>
                <a:gdLst/>
                <a:ahLst/>
                <a:cxnLst/>
                <a:rect l="l" t="t" r="r" b="b"/>
                <a:pathLst>
                  <a:path w="6608" h="2159" extrusionOk="0">
                    <a:moveTo>
                      <a:pt x="3501" y="647"/>
                    </a:moveTo>
                    <a:cubicBezTo>
                      <a:pt x="3723" y="647"/>
                      <a:pt x="3935" y="820"/>
                      <a:pt x="3936" y="1080"/>
                    </a:cubicBezTo>
                    <a:cubicBezTo>
                      <a:pt x="3936" y="1318"/>
                      <a:pt x="3743" y="1512"/>
                      <a:pt x="3504" y="1512"/>
                    </a:cubicBezTo>
                    <a:cubicBezTo>
                      <a:pt x="3118" y="1512"/>
                      <a:pt x="2924" y="1048"/>
                      <a:pt x="3198" y="775"/>
                    </a:cubicBezTo>
                    <a:cubicBezTo>
                      <a:pt x="3286" y="687"/>
                      <a:pt x="3395" y="647"/>
                      <a:pt x="3501" y="647"/>
                    </a:cubicBezTo>
                    <a:close/>
                    <a:moveTo>
                      <a:pt x="3504" y="0"/>
                    </a:moveTo>
                    <a:cubicBezTo>
                      <a:pt x="3051" y="0"/>
                      <a:pt x="2646" y="282"/>
                      <a:pt x="2490" y="708"/>
                    </a:cubicBezTo>
                    <a:lnTo>
                      <a:pt x="357" y="708"/>
                    </a:lnTo>
                    <a:cubicBezTo>
                      <a:pt x="160" y="708"/>
                      <a:pt x="0" y="868"/>
                      <a:pt x="0" y="1065"/>
                    </a:cubicBezTo>
                    <a:lnTo>
                      <a:pt x="0" y="1129"/>
                    </a:lnTo>
                    <a:cubicBezTo>
                      <a:pt x="0" y="1326"/>
                      <a:pt x="160" y="1486"/>
                      <a:pt x="357" y="1486"/>
                    </a:cubicBezTo>
                    <a:lnTo>
                      <a:pt x="2502" y="1486"/>
                    </a:lnTo>
                    <a:cubicBezTo>
                      <a:pt x="2668" y="1893"/>
                      <a:pt x="3064" y="2159"/>
                      <a:pt x="3502" y="2159"/>
                    </a:cubicBezTo>
                    <a:cubicBezTo>
                      <a:pt x="3943" y="2159"/>
                      <a:pt x="4338" y="1893"/>
                      <a:pt x="4503" y="1486"/>
                    </a:cubicBezTo>
                    <a:lnTo>
                      <a:pt x="6271" y="1486"/>
                    </a:lnTo>
                    <a:cubicBezTo>
                      <a:pt x="6457" y="1486"/>
                      <a:pt x="6607" y="1336"/>
                      <a:pt x="6607" y="1150"/>
                    </a:cubicBezTo>
                    <a:lnTo>
                      <a:pt x="6607" y="1044"/>
                    </a:lnTo>
                    <a:cubicBezTo>
                      <a:pt x="6607" y="859"/>
                      <a:pt x="6457" y="710"/>
                      <a:pt x="6271" y="708"/>
                    </a:cubicBezTo>
                    <a:lnTo>
                      <a:pt x="4518" y="708"/>
                    </a:lnTo>
                    <a:cubicBezTo>
                      <a:pt x="4362" y="282"/>
                      <a:pt x="3957" y="0"/>
                      <a:pt x="350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1" name="Google Shape;4101;p57"/>
              <p:cNvSpPr/>
              <p:nvPr/>
            </p:nvSpPr>
            <p:spPr>
              <a:xfrm>
                <a:off x="7756540" y="3287964"/>
                <a:ext cx="219617" cy="71754"/>
              </a:xfrm>
              <a:custGeom>
                <a:avLst/>
                <a:gdLst/>
                <a:ahLst/>
                <a:cxnLst/>
                <a:rect l="l" t="t" r="r" b="b"/>
                <a:pathLst>
                  <a:path w="6608" h="2159" extrusionOk="0">
                    <a:moveTo>
                      <a:pt x="3500" y="647"/>
                    </a:moveTo>
                    <a:cubicBezTo>
                      <a:pt x="3722" y="647"/>
                      <a:pt x="3935" y="820"/>
                      <a:pt x="3935" y="1080"/>
                    </a:cubicBezTo>
                    <a:cubicBezTo>
                      <a:pt x="3935" y="1318"/>
                      <a:pt x="3741" y="1512"/>
                      <a:pt x="3503" y="1512"/>
                    </a:cubicBezTo>
                    <a:cubicBezTo>
                      <a:pt x="3117" y="1512"/>
                      <a:pt x="2925" y="1048"/>
                      <a:pt x="3197" y="775"/>
                    </a:cubicBezTo>
                    <a:cubicBezTo>
                      <a:pt x="3285" y="687"/>
                      <a:pt x="3393" y="647"/>
                      <a:pt x="3500" y="647"/>
                    </a:cubicBezTo>
                    <a:close/>
                    <a:moveTo>
                      <a:pt x="3503" y="0"/>
                    </a:moveTo>
                    <a:cubicBezTo>
                      <a:pt x="3049" y="0"/>
                      <a:pt x="2644" y="282"/>
                      <a:pt x="2489" y="708"/>
                    </a:cubicBezTo>
                    <a:lnTo>
                      <a:pt x="358" y="708"/>
                    </a:lnTo>
                    <a:cubicBezTo>
                      <a:pt x="159" y="708"/>
                      <a:pt x="0" y="868"/>
                      <a:pt x="0" y="1065"/>
                    </a:cubicBezTo>
                    <a:lnTo>
                      <a:pt x="0" y="1129"/>
                    </a:lnTo>
                    <a:cubicBezTo>
                      <a:pt x="0" y="1326"/>
                      <a:pt x="159" y="1486"/>
                      <a:pt x="358" y="1486"/>
                    </a:cubicBezTo>
                    <a:lnTo>
                      <a:pt x="2502" y="1486"/>
                    </a:lnTo>
                    <a:cubicBezTo>
                      <a:pt x="2668" y="1893"/>
                      <a:pt x="3064" y="2159"/>
                      <a:pt x="3503" y="2159"/>
                    </a:cubicBezTo>
                    <a:cubicBezTo>
                      <a:pt x="3941" y="2159"/>
                      <a:pt x="4338" y="1893"/>
                      <a:pt x="4503" y="1486"/>
                    </a:cubicBezTo>
                    <a:lnTo>
                      <a:pt x="6271" y="1486"/>
                    </a:lnTo>
                    <a:cubicBezTo>
                      <a:pt x="6457" y="1486"/>
                      <a:pt x="6608" y="1336"/>
                      <a:pt x="6608" y="1150"/>
                    </a:cubicBezTo>
                    <a:lnTo>
                      <a:pt x="6608" y="1044"/>
                    </a:lnTo>
                    <a:cubicBezTo>
                      <a:pt x="6606" y="859"/>
                      <a:pt x="6455" y="708"/>
                      <a:pt x="6270" y="708"/>
                    </a:cubicBezTo>
                    <a:lnTo>
                      <a:pt x="4516" y="708"/>
                    </a:lnTo>
                    <a:cubicBezTo>
                      <a:pt x="4361" y="282"/>
                      <a:pt x="3956" y="0"/>
                      <a:pt x="350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2" name="Google Shape;4102;p57"/>
              <p:cNvSpPr/>
              <p:nvPr/>
            </p:nvSpPr>
            <p:spPr>
              <a:xfrm>
                <a:off x="7496443" y="3287964"/>
                <a:ext cx="219617" cy="71754"/>
              </a:xfrm>
              <a:custGeom>
                <a:avLst/>
                <a:gdLst/>
                <a:ahLst/>
                <a:cxnLst/>
                <a:rect l="l" t="t" r="r" b="b"/>
                <a:pathLst>
                  <a:path w="6608" h="2159" extrusionOk="0">
                    <a:moveTo>
                      <a:pt x="3500" y="647"/>
                    </a:moveTo>
                    <a:cubicBezTo>
                      <a:pt x="3722" y="647"/>
                      <a:pt x="3935" y="820"/>
                      <a:pt x="3935" y="1080"/>
                    </a:cubicBezTo>
                    <a:cubicBezTo>
                      <a:pt x="3935" y="1318"/>
                      <a:pt x="3743" y="1512"/>
                      <a:pt x="3504" y="1512"/>
                    </a:cubicBezTo>
                    <a:cubicBezTo>
                      <a:pt x="3119" y="1512"/>
                      <a:pt x="2925" y="1048"/>
                      <a:pt x="3197" y="775"/>
                    </a:cubicBezTo>
                    <a:cubicBezTo>
                      <a:pt x="3285" y="687"/>
                      <a:pt x="3394" y="647"/>
                      <a:pt x="3500" y="647"/>
                    </a:cubicBezTo>
                    <a:close/>
                    <a:moveTo>
                      <a:pt x="3504" y="0"/>
                    </a:moveTo>
                    <a:cubicBezTo>
                      <a:pt x="3050" y="0"/>
                      <a:pt x="2646" y="282"/>
                      <a:pt x="2491" y="708"/>
                    </a:cubicBezTo>
                    <a:lnTo>
                      <a:pt x="358" y="708"/>
                    </a:lnTo>
                    <a:cubicBezTo>
                      <a:pt x="159" y="708"/>
                      <a:pt x="1" y="868"/>
                      <a:pt x="1" y="1065"/>
                    </a:cubicBezTo>
                    <a:lnTo>
                      <a:pt x="1" y="1129"/>
                    </a:lnTo>
                    <a:cubicBezTo>
                      <a:pt x="1" y="1326"/>
                      <a:pt x="159" y="1486"/>
                      <a:pt x="358" y="1486"/>
                    </a:cubicBezTo>
                    <a:lnTo>
                      <a:pt x="2502" y="1486"/>
                    </a:lnTo>
                    <a:cubicBezTo>
                      <a:pt x="2669" y="1893"/>
                      <a:pt x="3064" y="2159"/>
                      <a:pt x="3503" y="2159"/>
                    </a:cubicBezTo>
                    <a:cubicBezTo>
                      <a:pt x="3943" y="2159"/>
                      <a:pt x="4339" y="1893"/>
                      <a:pt x="4504" y="1486"/>
                    </a:cubicBezTo>
                    <a:lnTo>
                      <a:pt x="6272" y="1486"/>
                    </a:lnTo>
                    <a:cubicBezTo>
                      <a:pt x="6457" y="1486"/>
                      <a:pt x="6608" y="1336"/>
                      <a:pt x="6608" y="1150"/>
                    </a:cubicBezTo>
                    <a:lnTo>
                      <a:pt x="6608" y="1044"/>
                    </a:lnTo>
                    <a:cubicBezTo>
                      <a:pt x="6608" y="859"/>
                      <a:pt x="6457" y="710"/>
                      <a:pt x="6272" y="708"/>
                    </a:cubicBezTo>
                    <a:lnTo>
                      <a:pt x="4518" y="708"/>
                    </a:lnTo>
                    <a:cubicBezTo>
                      <a:pt x="4361" y="282"/>
                      <a:pt x="3958" y="0"/>
                      <a:pt x="350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3" name="Google Shape;4103;p57"/>
              <p:cNvSpPr/>
              <p:nvPr/>
            </p:nvSpPr>
            <p:spPr>
              <a:xfrm>
                <a:off x="7243757" y="3287964"/>
                <a:ext cx="219617" cy="71754"/>
              </a:xfrm>
              <a:custGeom>
                <a:avLst/>
                <a:gdLst/>
                <a:ahLst/>
                <a:cxnLst/>
                <a:rect l="l" t="t" r="r" b="b"/>
                <a:pathLst>
                  <a:path w="6608" h="2159" extrusionOk="0">
                    <a:moveTo>
                      <a:pt x="3500" y="647"/>
                    </a:moveTo>
                    <a:cubicBezTo>
                      <a:pt x="3722" y="647"/>
                      <a:pt x="3935" y="820"/>
                      <a:pt x="3935" y="1080"/>
                    </a:cubicBezTo>
                    <a:cubicBezTo>
                      <a:pt x="3935" y="1318"/>
                      <a:pt x="3743" y="1512"/>
                      <a:pt x="3503" y="1512"/>
                    </a:cubicBezTo>
                    <a:cubicBezTo>
                      <a:pt x="3118" y="1512"/>
                      <a:pt x="2925" y="1048"/>
                      <a:pt x="3197" y="775"/>
                    </a:cubicBezTo>
                    <a:cubicBezTo>
                      <a:pt x="3285" y="687"/>
                      <a:pt x="3394" y="647"/>
                      <a:pt x="3500" y="647"/>
                    </a:cubicBezTo>
                    <a:close/>
                    <a:moveTo>
                      <a:pt x="3503" y="0"/>
                    </a:moveTo>
                    <a:cubicBezTo>
                      <a:pt x="3050" y="0"/>
                      <a:pt x="2644" y="282"/>
                      <a:pt x="2489" y="708"/>
                    </a:cubicBezTo>
                    <a:lnTo>
                      <a:pt x="358" y="708"/>
                    </a:lnTo>
                    <a:cubicBezTo>
                      <a:pt x="159" y="708"/>
                      <a:pt x="1" y="868"/>
                      <a:pt x="1" y="1065"/>
                    </a:cubicBezTo>
                    <a:lnTo>
                      <a:pt x="1" y="1129"/>
                    </a:lnTo>
                    <a:cubicBezTo>
                      <a:pt x="1" y="1326"/>
                      <a:pt x="159" y="1486"/>
                      <a:pt x="358" y="1486"/>
                    </a:cubicBezTo>
                    <a:lnTo>
                      <a:pt x="2502" y="1486"/>
                    </a:lnTo>
                    <a:cubicBezTo>
                      <a:pt x="2668" y="1893"/>
                      <a:pt x="3064" y="2159"/>
                      <a:pt x="3503" y="2159"/>
                    </a:cubicBezTo>
                    <a:cubicBezTo>
                      <a:pt x="3943" y="2159"/>
                      <a:pt x="4339" y="1893"/>
                      <a:pt x="4504" y="1486"/>
                    </a:cubicBezTo>
                    <a:lnTo>
                      <a:pt x="6271" y="1486"/>
                    </a:lnTo>
                    <a:cubicBezTo>
                      <a:pt x="6457" y="1486"/>
                      <a:pt x="6608" y="1336"/>
                      <a:pt x="6608" y="1150"/>
                    </a:cubicBezTo>
                    <a:lnTo>
                      <a:pt x="6608" y="1044"/>
                    </a:lnTo>
                    <a:cubicBezTo>
                      <a:pt x="6608" y="859"/>
                      <a:pt x="6457" y="710"/>
                      <a:pt x="6271" y="708"/>
                    </a:cubicBezTo>
                    <a:lnTo>
                      <a:pt x="4516" y="708"/>
                    </a:lnTo>
                    <a:cubicBezTo>
                      <a:pt x="4361" y="282"/>
                      <a:pt x="3956" y="0"/>
                      <a:pt x="350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4" name="Google Shape;4104;p57"/>
              <p:cNvSpPr/>
              <p:nvPr/>
            </p:nvSpPr>
            <p:spPr>
              <a:xfrm>
                <a:off x="6995957" y="3287964"/>
                <a:ext cx="219617" cy="71754"/>
              </a:xfrm>
              <a:custGeom>
                <a:avLst/>
                <a:gdLst/>
                <a:ahLst/>
                <a:cxnLst/>
                <a:rect l="l" t="t" r="r" b="b"/>
                <a:pathLst>
                  <a:path w="6608" h="2159" extrusionOk="0">
                    <a:moveTo>
                      <a:pt x="3502" y="647"/>
                    </a:moveTo>
                    <a:cubicBezTo>
                      <a:pt x="3724" y="647"/>
                      <a:pt x="3937" y="820"/>
                      <a:pt x="3937" y="1080"/>
                    </a:cubicBezTo>
                    <a:cubicBezTo>
                      <a:pt x="3937" y="1318"/>
                      <a:pt x="3743" y="1512"/>
                      <a:pt x="3505" y="1512"/>
                    </a:cubicBezTo>
                    <a:cubicBezTo>
                      <a:pt x="3119" y="1512"/>
                      <a:pt x="2926" y="1048"/>
                      <a:pt x="3199" y="775"/>
                    </a:cubicBezTo>
                    <a:cubicBezTo>
                      <a:pt x="3287" y="687"/>
                      <a:pt x="3395" y="647"/>
                      <a:pt x="3502" y="647"/>
                    </a:cubicBezTo>
                    <a:close/>
                    <a:moveTo>
                      <a:pt x="3505" y="0"/>
                    </a:moveTo>
                    <a:cubicBezTo>
                      <a:pt x="3051" y="0"/>
                      <a:pt x="2646" y="282"/>
                      <a:pt x="2491" y="708"/>
                    </a:cubicBezTo>
                    <a:lnTo>
                      <a:pt x="358" y="708"/>
                    </a:lnTo>
                    <a:cubicBezTo>
                      <a:pt x="161" y="708"/>
                      <a:pt x="1" y="868"/>
                      <a:pt x="1" y="1065"/>
                    </a:cubicBezTo>
                    <a:lnTo>
                      <a:pt x="1" y="1129"/>
                    </a:lnTo>
                    <a:cubicBezTo>
                      <a:pt x="1" y="1326"/>
                      <a:pt x="161" y="1486"/>
                      <a:pt x="358" y="1486"/>
                    </a:cubicBezTo>
                    <a:lnTo>
                      <a:pt x="2504" y="1486"/>
                    </a:lnTo>
                    <a:cubicBezTo>
                      <a:pt x="2669" y="1893"/>
                      <a:pt x="3064" y="2159"/>
                      <a:pt x="3505" y="2159"/>
                    </a:cubicBezTo>
                    <a:cubicBezTo>
                      <a:pt x="3943" y="2159"/>
                      <a:pt x="4339" y="1893"/>
                      <a:pt x="4505" y="1486"/>
                    </a:cubicBezTo>
                    <a:lnTo>
                      <a:pt x="6272" y="1486"/>
                    </a:lnTo>
                    <a:cubicBezTo>
                      <a:pt x="6457" y="1486"/>
                      <a:pt x="6608" y="1336"/>
                      <a:pt x="6608" y="1150"/>
                    </a:cubicBezTo>
                    <a:lnTo>
                      <a:pt x="6608" y="1044"/>
                    </a:lnTo>
                    <a:cubicBezTo>
                      <a:pt x="6608" y="859"/>
                      <a:pt x="6457" y="710"/>
                      <a:pt x="6272" y="708"/>
                    </a:cubicBezTo>
                    <a:lnTo>
                      <a:pt x="4518" y="708"/>
                    </a:lnTo>
                    <a:cubicBezTo>
                      <a:pt x="4363" y="282"/>
                      <a:pt x="3958" y="0"/>
                      <a:pt x="3505"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4105" name="Google Shape;4105;p57"/>
          <p:cNvGrpSpPr/>
          <p:nvPr/>
        </p:nvGrpSpPr>
        <p:grpSpPr>
          <a:xfrm>
            <a:off x="6842640" y="3498444"/>
            <a:ext cx="1581862" cy="650625"/>
            <a:chOff x="6777990" y="3710194"/>
            <a:chExt cx="1646915" cy="677382"/>
          </a:xfrm>
        </p:grpSpPr>
        <p:grpSp>
          <p:nvGrpSpPr>
            <p:cNvPr id="4106" name="Google Shape;4106;p57"/>
            <p:cNvGrpSpPr/>
            <p:nvPr/>
          </p:nvGrpSpPr>
          <p:grpSpPr>
            <a:xfrm>
              <a:off x="6777990" y="3874492"/>
              <a:ext cx="411129" cy="513083"/>
              <a:chOff x="6777990" y="3874492"/>
              <a:chExt cx="411129" cy="513083"/>
            </a:xfrm>
          </p:grpSpPr>
          <p:cxnSp>
            <p:nvCxnSpPr>
              <p:cNvPr id="4107" name="Google Shape;4107;p57"/>
              <p:cNvCxnSpPr/>
              <p:nvPr/>
            </p:nvCxnSpPr>
            <p:spPr>
              <a:xfrm>
                <a:off x="6977019" y="4216875"/>
                <a:ext cx="0" cy="170700"/>
              </a:xfrm>
              <a:prstGeom prst="straightConnector1">
                <a:avLst/>
              </a:prstGeom>
              <a:noFill/>
              <a:ln w="19050" cap="flat" cmpd="sng">
                <a:solidFill>
                  <a:srgbClr val="A5B7C6"/>
                </a:solidFill>
                <a:prstDash val="solid"/>
                <a:round/>
                <a:headEnd type="none" w="med" len="med"/>
                <a:tailEnd type="diamond" w="med" len="med"/>
              </a:ln>
            </p:spPr>
          </p:cxnSp>
          <p:sp>
            <p:nvSpPr>
              <p:cNvPr id="4108" name="Google Shape;4108;p57"/>
              <p:cNvSpPr/>
              <p:nvPr/>
            </p:nvSpPr>
            <p:spPr>
              <a:xfrm>
                <a:off x="6777990" y="3874492"/>
                <a:ext cx="411129" cy="356237"/>
              </a:xfrm>
              <a:custGeom>
                <a:avLst/>
                <a:gdLst/>
                <a:ahLst/>
                <a:cxnLst/>
                <a:rect l="l" t="t" r="r" b="b"/>
                <a:pathLst>
                  <a:path w="69272" h="60023" extrusionOk="0">
                    <a:moveTo>
                      <a:pt x="17333" y="0"/>
                    </a:moveTo>
                    <a:lnTo>
                      <a:pt x="0" y="30011"/>
                    </a:lnTo>
                    <a:lnTo>
                      <a:pt x="17333" y="60023"/>
                    </a:lnTo>
                    <a:lnTo>
                      <a:pt x="51939" y="60023"/>
                    </a:lnTo>
                    <a:lnTo>
                      <a:pt x="69271" y="30011"/>
                    </a:lnTo>
                    <a:lnTo>
                      <a:pt x="51939" y="0"/>
                    </a:lnTo>
                    <a:close/>
                  </a:path>
                </a:pathLst>
              </a:custGeom>
              <a:solidFill>
                <a:srgbClr val="435D74"/>
              </a:solid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109" name="Google Shape;4109;p57"/>
            <p:cNvGrpSpPr/>
            <p:nvPr/>
          </p:nvGrpSpPr>
          <p:grpSpPr>
            <a:xfrm>
              <a:off x="7188425" y="3710194"/>
              <a:ext cx="411123" cy="520535"/>
              <a:chOff x="7188425" y="3710194"/>
              <a:chExt cx="411123" cy="520535"/>
            </a:xfrm>
          </p:grpSpPr>
          <p:cxnSp>
            <p:nvCxnSpPr>
              <p:cNvPr id="4110" name="Google Shape;4110;p57"/>
              <p:cNvCxnSpPr/>
              <p:nvPr/>
            </p:nvCxnSpPr>
            <p:spPr>
              <a:xfrm rot="10800000">
                <a:off x="7393988" y="3710194"/>
                <a:ext cx="0" cy="170700"/>
              </a:xfrm>
              <a:prstGeom prst="straightConnector1">
                <a:avLst/>
              </a:prstGeom>
              <a:noFill/>
              <a:ln w="19050" cap="flat" cmpd="sng">
                <a:solidFill>
                  <a:srgbClr val="A5B7C6"/>
                </a:solidFill>
                <a:prstDash val="solid"/>
                <a:round/>
                <a:headEnd type="none" w="med" len="med"/>
                <a:tailEnd type="diamond" w="med" len="med"/>
              </a:ln>
            </p:spPr>
          </p:cxnSp>
          <p:sp>
            <p:nvSpPr>
              <p:cNvPr id="4111" name="Google Shape;4111;p57"/>
              <p:cNvSpPr/>
              <p:nvPr/>
            </p:nvSpPr>
            <p:spPr>
              <a:xfrm>
                <a:off x="7188425" y="3874492"/>
                <a:ext cx="411123" cy="356237"/>
              </a:xfrm>
              <a:custGeom>
                <a:avLst/>
                <a:gdLst/>
                <a:ahLst/>
                <a:cxnLst/>
                <a:rect l="l" t="t" r="r" b="b"/>
                <a:pathLst>
                  <a:path w="69271" h="60023" extrusionOk="0">
                    <a:moveTo>
                      <a:pt x="17274" y="0"/>
                    </a:moveTo>
                    <a:lnTo>
                      <a:pt x="0" y="30011"/>
                    </a:lnTo>
                    <a:lnTo>
                      <a:pt x="17274" y="60023"/>
                    </a:lnTo>
                    <a:lnTo>
                      <a:pt x="51939" y="60023"/>
                    </a:lnTo>
                    <a:lnTo>
                      <a:pt x="69271" y="30011"/>
                    </a:lnTo>
                    <a:lnTo>
                      <a:pt x="51939" y="0"/>
                    </a:lnTo>
                    <a:close/>
                  </a:path>
                </a:pathLst>
              </a:custGeom>
              <a:solidFill>
                <a:srgbClr val="435D74"/>
              </a:solid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112" name="Google Shape;4112;p57"/>
            <p:cNvGrpSpPr/>
            <p:nvPr/>
          </p:nvGrpSpPr>
          <p:grpSpPr>
            <a:xfrm>
              <a:off x="7603341" y="3874492"/>
              <a:ext cx="411474" cy="513083"/>
              <a:chOff x="7603341" y="3874492"/>
              <a:chExt cx="411474" cy="513083"/>
            </a:xfrm>
          </p:grpSpPr>
          <p:cxnSp>
            <p:nvCxnSpPr>
              <p:cNvPr id="4113" name="Google Shape;4113;p57"/>
              <p:cNvCxnSpPr/>
              <p:nvPr/>
            </p:nvCxnSpPr>
            <p:spPr>
              <a:xfrm>
                <a:off x="7809095" y="4216875"/>
                <a:ext cx="0" cy="170700"/>
              </a:xfrm>
              <a:prstGeom prst="straightConnector1">
                <a:avLst/>
              </a:prstGeom>
              <a:noFill/>
              <a:ln w="19050" cap="flat" cmpd="sng">
                <a:solidFill>
                  <a:srgbClr val="A5B7C6"/>
                </a:solidFill>
                <a:prstDash val="solid"/>
                <a:round/>
                <a:headEnd type="none" w="med" len="med"/>
                <a:tailEnd type="diamond" w="med" len="med"/>
              </a:ln>
            </p:spPr>
          </p:cxnSp>
          <p:sp>
            <p:nvSpPr>
              <p:cNvPr id="4114" name="Google Shape;4114;p57"/>
              <p:cNvSpPr/>
              <p:nvPr/>
            </p:nvSpPr>
            <p:spPr>
              <a:xfrm>
                <a:off x="7603341" y="3874492"/>
                <a:ext cx="411474" cy="356237"/>
              </a:xfrm>
              <a:custGeom>
                <a:avLst/>
                <a:gdLst/>
                <a:ahLst/>
                <a:cxnLst/>
                <a:rect l="l" t="t" r="r" b="b"/>
                <a:pathLst>
                  <a:path w="69330" h="60023" extrusionOk="0">
                    <a:moveTo>
                      <a:pt x="17333" y="0"/>
                    </a:moveTo>
                    <a:lnTo>
                      <a:pt x="1" y="30011"/>
                    </a:lnTo>
                    <a:lnTo>
                      <a:pt x="17333" y="60023"/>
                    </a:lnTo>
                    <a:lnTo>
                      <a:pt x="51998" y="60023"/>
                    </a:lnTo>
                    <a:lnTo>
                      <a:pt x="69330" y="30011"/>
                    </a:lnTo>
                    <a:lnTo>
                      <a:pt x="51998" y="0"/>
                    </a:lnTo>
                    <a:close/>
                  </a:path>
                </a:pathLst>
              </a:custGeom>
              <a:solidFill>
                <a:srgbClr val="435D74"/>
              </a:solid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115" name="Google Shape;4115;p57"/>
            <p:cNvGrpSpPr/>
            <p:nvPr/>
          </p:nvGrpSpPr>
          <p:grpSpPr>
            <a:xfrm>
              <a:off x="8013776" y="3722847"/>
              <a:ext cx="411129" cy="507881"/>
              <a:chOff x="8013776" y="3722847"/>
              <a:chExt cx="411129" cy="507881"/>
            </a:xfrm>
          </p:grpSpPr>
          <p:cxnSp>
            <p:nvCxnSpPr>
              <p:cNvPr id="4116" name="Google Shape;4116;p57"/>
              <p:cNvCxnSpPr/>
              <p:nvPr/>
            </p:nvCxnSpPr>
            <p:spPr>
              <a:xfrm rot="10800000">
                <a:off x="8219339" y="3722847"/>
                <a:ext cx="0" cy="169800"/>
              </a:xfrm>
              <a:prstGeom prst="straightConnector1">
                <a:avLst/>
              </a:prstGeom>
              <a:noFill/>
              <a:ln w="19050" cap="flat" cmpd="sng">
                <a:solidFill>
                  <a:srgbClr val="A5B7C6"/>
                </a:solidFill>
                <a:prstDash val="solid"/>
                <a:round/>
                <a:headEnd type="none" w="med" len="med"/>
                <a:tailEnd type="diamond" w="med" len="med"/>
              </a:ln>
            </p:spPr>
          </p:cxnSp>
          <p:sp>
            <p:nvSpPr>
              <p:cNvPr id="4117" name="Google Shape;4117;p57"/>
              <p:cNvSpPr/>
              <p:nvPr/>
            </p:nvSpPr>
            <p:spPr>
              <a:xfrm>
                <a:off x="8013776" y="3874492"/>
                <a:ext cx="411129" cy="356237"/>
              </a:xfrm>
              <a:custGeom>
                <a:avLst/>
                <a:gdLst/>
                <a:ahLst/>
                <a:cxnLst/>
                <a:rect l="l" t="t" r="r" b="b"/>
                <a:pathLst>
                  <a:path w="69272" h="60023" extrusionOk="0">
                    <a:moveTo>
                      <a:pt x="17333" y="0"/>
                    </a:moveTo>
                    <a:lnTo>
                      <a:pt x="0" y="30011"/>
                    </a:lnTo>
                    <a:lnTo>
                      <a:pt x="17333" y="60023"/>
                    </a:lnTo>
                    <a:lnTo>
                      <a:pt x="51939" y="60023"/>
                    </a:lnTo>
                    <a:lnTo>
                      <a:pt x="69271" y="30011"/>
                    </a:lnTo>
                    <a:lnTo>
                      <a:pt x="51939" y="0"/>
                    </a:lnTo>
                    <a:close/>
                  </a:path>
                </a:pathLst>
              </a:custGeom>
              <a:solidFill>
                <a:srgbClr val="435D74"/>
              </a:solid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4118" name="Google Shape;4118;p57"/>
          <p:cNvGrpSpPr/>
          <p:nvPr/>
        </p:nvGrpSpPr>
        <p:grpSpPr>
          <a:xfrm>
            <a:off x="5262155" y="2671284"/>
            <a:ext cx="1421889" cy="1020603"/>
            <a:chOff x="5190863" y="2824811"/>
            <a:chExt cx="1544860" cy="1108869"/>
          </a:xfrm>
        </p:grpSpPr>
        <p:grpSp>
          <p:nvGrpSpPr>
            <p:cNvPr id="4119" name="Google Shape;4119;p57"/>
            <p:cNvGrpSpPr/>
            <p:nvPr/>
          </p:nvGrpSpPr>
          <p:grpSpPr>
            <a:xfrm>
              <a:off x="5938695" y="3176919"/>
              <a:ext cx="685761" cy="404739"/>
              <a:chOff x="5938695" y="3176919"/>
              <a:chExt cx="685761" cy="404739"/>
            </a:xfrm>
          </p:grpSpPr>
          <p:grpSp>
            <p:nvGrpSpPr>
              <p:cNvPr id="4120" name="Google Shape;4120;p57"/>
              <p:cNvGrpSpPr/>
              <p:nvPr/>
            </p:nvGrpSpPr>
            <p:grpSpPr>
              <a:xfrm>
                <a:off x="5938695" y="3176919"/>
                <a:ext cx="685761" cy="404739"/>
                <a:chOff x="5938695" y="3176919"/>
                <a:chExt cx="685761" cy="404739"/>
              </a:xfrm>
            </p:grpSpPr>
            <p:sp>
              <p:nvSpPr>
                <p:cNvPr id="4121" name="Google Shape;4121;p57"/>
                <p:cNvSpPr/>
                <p:nvPr/>
              </p:nvSpPr>
              <p:spPr>
                <a:xfrm>
                  <a:off x="5938695" y="3176919"/>
                  <a:ext cx="404679" cy="404739"/>
                </a:xfrm>
                <a:custGeom>
                  <a:avLst/>
                  <a:gdLst/>
                  <a:ahLst/>
                  <a:cxnLst/>
                  <a:rect l="l" t="t" r="r" b="b"/>
                  <a:pathLst>
                    <a:path w="9649" h="9651" extrusionOk="0">
                      <a:moveTo>
                        <a:pt x="4922" y="1"/>
                      </a:moveTo>
                      <a:cubicBezTo>
                        <a:pt x="4890" y="1"/>
                        <a:pt x="4858" y="2"/>
                        <a:pt x="4826" y="2"/>
                      </a:cubicBezTo>
                      <a:lnTo>
                        <a:pt x="4826" y="1251"/>
                      </a:lnTo>
                      <a:cubicBezTo>
                        <a:pt x="4858" y="1251"/>
                        <a:pt x="4890" y="1251"/>
                        <a:pt x="4922" y="1253"/>
                      </a:cubicBezTo>
                      <a:lnTo>
                        <a:pt x="4925" y="1253"/>
                      </a:lnTo>
                      <a:cubicBezTo>
                        <a:pt x="6858" y="1309"/>
                        <a:pt x="8395" y="2891"/>
                        <a:pt x="8395" y="4825"/>
                      </a:cubicBezTo>
                      <a:cubicBezTo>
                        <a:pt x="8395" y="4845"/>
                        <a:pt x="8393" y="4864"/>
                        <a:pt x="8393" y="4883"/>
                      </a:cubicBezTo>
                      <a:cubicBezTo>
                        <a:pt x="8361" y="6814"/>
                        <a:pt x="6800" y="8371"/>
                        <a:pt x="4869" y="8396"/>
                      </a:cubicBezTo>
                      <a:cubicBezTo>
                        <a:pt x="4853" y="8397"/>
                        <a:pt x="4837" y="8397"/>
                        <a:pt x="4820" y="8397"/>
                      </a:cubicBezTo>
                      <a:cubicBezTo>
                        <a:pt x="2911" y="8397"/>
                        <a:pt x="1336" y="6893"/>
                        <a:pt x="1253" y="4979"/>
                      </a:cubicBezTo>
                      <a:lnTo>
                        <a:pt x="1253" y="4971"/>
                      </a:lnTo>
                      <a:cubicBezTo>
                        <a:pt x="1251" y="4942"/>
                        <a:pt x="1251" y="4912"/>
                        <a:pt x="1251" y="4883"/>
                      </a:cubicBezTo>
                      <a:lnTo>
                        <a:pt x="2" y="4883"/>
                      </a:lnTo>
                      <a:cubicBezTo>
                        <a:pt x="2" y="4913"/>
                        <a:pt x="2" y="4944"/>
                        <a:pt x="1" y="4976"/>
                      </a:cubicBezTo>
                      <a:lnTo>
                        <a:pt x="1" y="4979"/>
                      </a:lnTo>
                      <a:cubicBezTo>
                        <a:pt x="23" y="5762"/>
                        <a:pt x="238" y="6528"/>
                        <a:pt x="627" y="7208"/>
                      </a:cubicBezTo>
                      <a:cubicBezTo>
                        <a:pt x="1484" y="8717"/>
                        <a:pt x="3085" y="9650"/>
                        <a:pt x="4822" y="9650"/>
                      </a:cubicBezTo>
                      <a:cubicBezTo>
                        <a:pt x="7468" y="9650"/>
                        <a:pt x="9614" y="7520"/>
                        <a:pt x="9646" y="4883"/>
                      </a:cubicBezTo>
                      <a:cubicBezTo>
                        <a:pt x="9646" y="4864"/>
                        <a:pt x="9647" y="4845"/>
                        <a:pt x="9647" y="4825"/>
                      </a:cubicBezTo>
                      <a:cubicBezTo>
                        <a:pt x="9649" y="3088"/>
                        <a:pt x="8714" y="1483"/>
                        <a:pt x="7200" y="628"/>
                      </a:cubicBezTo>
                      <a:cubicBezTo>
                        <a:pt x="6746" y="369"/>
                        <a:pt x="6251" y="186"/>
                        <a:pt x="5737" y="87"/>
                      </a:cubicBezTo>
                      <a:cubicBezTo>
                        <a:pt x="5468" y="36"/>
                        <a:pt x="5195" y="7"/>
                        <a:pt x="4922"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2" name="Google Shape;4122;p57"/>
                <p:cNvSpPr/>
                <p:nvPr/>
              </p:nvSpPr>
              <p:spPr>
                <a:xfrm>
                  <a:off x="6256893" y="3285705"/>
                  <a:ext cx="367562" cy="187754"/>
                </a:xfrm>
                <a:custGeom>
                  <a:avLst/>
                  <a:gdLst/>
                  <a:ahLst/>
                  <a:cxnLst/>
                  <a:rect l="l" t="t" r="r" b="b"/>
                  <a:pathLst>
                    <a:path w="8764" h="4477" extrusionOk="0">
                      <a:moveTo>
                        <a:pt x="6645" y="1"/>
                      </a:moveTo>
                      <a:cubicBezTo>
                        <a:pt x="6644" y="1"/>
                        <a:pt x="6643" y="1"/>
                        <a:pt x="6642" y="1"/>
                      </a:cubicBezTo>
                      <a:lnTo>
                        <a:pt x="14" y="1"/>
                      </a:lnTo>
                      <a:cubicBezTo>
                        <a:pt x="1061" y="1309"/>
                        <a:pt x="1055" y="3173"/>
                        <a:pt x="1" y="4476"/>
                      </a:cubicBezTo>
                      <a:lnTo>
                        <a:pt x="6642" y="4476"/>
                      </a:lnTo>
                      <a:cubicBezTo>
                        <a:pt x="7814" y="4476"/>
                        <a:pt x="8763" y="3527"/>
                        <a:pt x="8763" y="2355"/>
                      </a:cubicBezTo>
                      <a:lnTo>
                        <a:pt x="8763" y="2121"/>
                      </a:lnTo>
                      <a:cubicBezTo>
                        <a:pt x="8762" y="950"/>
                        <a:pt x="7814" y="1"/>
                        <a:pt x="6645"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123" name="Google Shape;4123;p57"/>
              <p:cNvSpPr/>
              <p:nvPr/>
            </p:nvSpPr>
            <p:spPr>
              <a:xfrm>
                <a:off x="6044300" y="3282475"/>
                <a:ext cx="191959" cy="191990"/>
              </a:xfrm>
              <a:custGeom>
                <a:avLst/>
                <a:gdLst/>
                <a:ahLst/>
                <a:cxnLst/>
                <a:rect l="l" t="t" r="r" b="b"/>
                <a:pathLst>
                  <a:path w="4577" h="4578" extrusionOk="0">
                    <a:moveTo>
                      <a:pt x="2288" y="1"/>
                    </a:moveTo>
                    <a:cubicBezTo>
                      <a:pt x="1025" y="1"/>
                      <a:pt x="0" y="1024"/>
                      <a:pt x="0" y="2289"/>
                    </a:cubicBezTo>
                    <a:cubicBezTo>
                      <a:pt x="0" y="3553"/>
                      <a:pt x="1025" y="4577"/>
                      <a:pt x="2288" y="4577"/>
                    </a:cubicBezTo>
                    <a:cubicBezTo>
                      <a:pt x="3552" y="4577"/>
                      <a:pt x="4577" y="3553"/>
                      <a:pt x="4577" y="2289"/>
                    </a:cubicBezTo>
                    <a:cubicBezTo>
                      <a:pt x="4577" y="1024"/>
                      <a:pt x="3552" y="1"/>
                      <a:pt x="2288"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124" name="Google Shape;4124;p57"/>
            <p:cNvGrpSpPr/>
            <p:nvPr/>
          </p:nvGrpSpPr>
          <p:grpSpPr>
            <a:xfrm>
              <a:off x="5305233" y="3176835"/>
              <a:ext cx="685971" cy="404655"/>
              <a:chOff x="5305233" y="3176835"/>
              <a:chExt cx="685971" cy="404655"/>
            </a:xfrm>
          </p:grpSpPr>
          <p:grpSp>
            <p:nvGrpSpPr>
              <p:cNvPr id="4125" name="Google Shape;4125;p57"/>
              <p:cNvGrpSpPr/>
              <p:nvPr/>
            </p:nvGrpSpPr>
            <p:grpSpPr>
              <a:xfrm>
                <a:off x="5305233" y="3176835"/>
                <a:ext cx="685971" cy="404655"/>
                <a:chOff x="5305233" y="3176835"/>
                <a:chExt cx="685971" cy="404655"/>
              </a:xfrm>
            </p:grpSpPr>
            <p:sp>
              <p:nvSpPr>
                <p:cNvPr id="4126" name="Google Shape;4126;p57"/>
                <p:cNvSpPr/>
                <p:nvPr/>
              </p:nvSpPr>
              <p:spPr>
                <a:xfrm>
                  <a:off x="5586650" y="3176835"/>
                  <a:ext cx="404553" cy="404655"/>
                </a:xfrm>
                <a:custGeom>
                  <a:avLst/>
                  <a:gdLst/>
                  <a:ahLst/>
                  <a:cxnLst/>
                  <a:rect l="l" t="t" r="r" b="b"/>
                  <a:pathLst>
                    <a:path w="9646" h="9649" extrusionOk="0">
                      <a:moveTo>
                        <a:pt x="4824" y="1"/>
                      </a:moveTo>
                      <a:cubicBezTo>
                        <a:pt x="2159" y="1"/>
                        <a:pt x="1" y="2161"/>
                        <a:pt x="1" y="4826"/>
                      </a:cubicBezTo>
                      <a:lnTo>
                        <a:pt x="1" y="4883"/>
                      </a:lnTo>
                      <a:cubicBezTo>
                        <a:pt x="31" y="7486"/>
                        <a:pt x="2121" y="9594"/>
                        <a:pt x="4724" y="9647"/>
                      </a:cubicBezTo>
                      <a:cubicBezTo>
                        <a:pt x="4756" y="9647"/>
                        <a:pt x="4790" y="9649"/>
                        <a:pt x="4824" y="9649"/>
                      </a:cubicBezTo>
                      <a:lnTo>
                        <a:pt x="4829" y="9649"/>
                      </a:lnTo>
                      <a:cubicBezTo>
                        <a:pt x="4861" y="9649"/>
                        <a:pt x="4893" y="9649"/>
                        <a:pt x="4925" y="9647"/>
                      </a:cubicBezTo>
                      <a:cubicBezTo>
                        <a:pt x="5725" y="9633"/>
                        <a:pt x="6508" y="9417"/>
                        <a:pt x="7205" y="9021"/>
                      </a:cubicBezTo>
                      <a:cubicBezTo>
                        <a:pt x="6508" y="8626"/>
                        <a:pt x="5725" y="8411"/>
                        <a:pt x="4925" y="8395"/>
                      </a:cubicBezTo>
                      <a:cubicBezTo>
                        <a:pt x="4893" y="8397"/>
                        <a:pt x="4861" y="8397"/>
                        <a:pt x="4829" y="8397"/>
                      </a:cubicBezTo>
                      <a:lnTo>
                        <a:pt x="4824" y="8397"/>
                      </a:lnTo>
                      <a:cubicBezTo>
                        <a:pt x="4790" y="8397"/>
                        <a:pt x="4756" y="8397"/>
                        <a:pt x="4724" y="8395"/>
                      </a:cubicBezTo>
                      <a:cubicBezTo>
                        <a:pt x="2817" y="8344"/>
                        <a:pt x="1283" y="6795"/>
                        <a:pt x="1253" y="4883"/>
                      </a:cubicBezTo>
                      <a:cubicBezTo>
                        <a:pt x="1253" y="4863"/>
                        <a:pt x="1251" y="4843"/>
                        <a:pt x="1251" y="4824"/>
                      </a:cubicBezTo>
                      <a:cubicBezTo>
                        <a:pt x="1251" y="2851"/>
                        <a:pt x="2851" y="1252"/>
                        <a:pt x="4824" y="1252"/>
                      </a:cubicBezTo>
                      <a:cubicBezTo>
                        <a:pt x="6745" y="1252"/>
                        <a:pt x="8313" y="2768"/>
                        <a:pt x="8393" y="4670"/>
                      </a:cubicBezTo>
                      <a:lnTo>
                        <a:pt x="8393" y="4674"/>
                      </a:lnTo>
                      <a:cubicBezTo>
                        <a:pt x="8396" y="4723"/>
                        <a:pt x="8396" y="4774"/>
                        <a:pt x="8396" y="4824"/>
                      </a:cubicBezTo>
                      <a:cubicBezTo>
                        <a:pt x="8396" y="4845"/>
                        <a:pt x="8396" y="4863"/>
                        <a:pt x="8396" y="4883"/>
                      </a:cubicBezTo>
                      <a:lnTo>
                        <a:pt x="9644" y="4883"/>
                      </a:lnTo>
                      <a:cubicBezTo>
                        <a:pt x="9644" y="4863"/>
                        <a:pt x="9642" y="4843"/>
                        <a:pt x="9642" y="4824"/>
                      </a:cubicBezTo>
                      <a:cubicBezTo>
                        <a:pt x="9644" y="4778"/>
                        <a:pt x="9644" y="4728"/>
                        <a:pt x="9645" y="4680"/>
                      </a:cubicBezTo>
                      <a:lnTo>
                        <a:pt x="9645" y="4672"/>
                      </a:lnTo>
                      <a:cubicBezTo>
                        <a:pt x="9623" y="3889"/>
                        <a:pt x="9407" y="3124"/>
                        <a:pt x="9019" y="2443"/>
                      </a:cubicBezTo>
                      <a:cubicBezTo>
                        <a:pt x="8163" y="933"/>
                        <a:pt x="6560" y="1"/>
                        <a:pt x="482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7" name="Google Shape;4127;p57"/>
                <p:cNvSpPr/>
                <p:nvPr/>
              </p:nvSpPr>
              <p:spPr>
                <a:xfrm>
                  <a:off x="5305233" y="3285914"/>
                  <a:ext cx="367352" cy="187796"/>
                </a:xfrm>
                <a:custGeom>
                  <a:avLst/>
                  <a:gdLst/>
                  <a:ahLst/>
                  <a:cxnLst/>
                  <a:rect l="l" t="t" r="r" b="b"/>
                  <a:pathLst>
                    <a:path w="8759" h="4478" extrusionOk="0">
                      <a:moveTo>
                        <a:pt x="2123" y="0"/>
                      </a:moveTo>
                      <a:cubicBezTo>
                        <a:pt x="951" y="0"/>
                        <a:pt x="1" y="950"/>
                        <a:pt x="1" y="2122"/>
                      </a:cubicBezTo>
                      <a:lnTo>
                        <a:pt x="1" y="2356"/>
                      </a:lnTo>
                      <a:cubicBezTo>
                        <a:pt x="1" y="3528"/>
                        <a:pt x="951" y="4478"/>
                        <a:pt x="2123" y="4478"/>
                      </a:cubicBezTo>
                      <a:lnTo>
                        <a:pt x="8759" y="4478"/>
                      </a:lnTo>
                      <a:cubicBezTo>
                        <a:pt x="7702" y="3176"/>
                        <a:pt x="7694" y="1314"/>
                        <a:pt x="8739" y="2"/>
                      </a:cubicBezTo>
                      <a:lnTo>
                        <a:pt x="8739"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128" name="Google Shape;4128;p57"/>
              <p:cNvSpPr/>
              <p:nvPr/>
            </p:nvSpPr>
            <p:spPr>
              <a:xfrm>
                <a:off x="5694436" y="3282475"/>
                <a:ext cx="192001" cy="191990"/>
              </a:xfrm>
              <a:custGeom>
                <a:avLst/>
                <a:gdLst/>
                <a:ahLst/>
                <a:cxnLst/>
                <a:rect l="l" t="t" r="r" b="b"/>
                <a:pathLst>
                  <a:path w="4578" h="4578" extrusionOk="0">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129" name="Google Shape;4129;p57"/>
            <p:cNvSpPr/>
            <p:nvPr/>
          </p:nvSpPr>
          <p:spPr>
            <a:xfrm>
              <a:off x="6103938" y="3114683"/>
              <a:ext cx="40933" cy="7549"/>
            </a:xfrm>
            <a:custGeom>
              <a:avLst/>
              <a:gdLst/>
              <a:ahLst/>
              <a:cxnLst/>
              <a:rect l="l" t="t" r="r" b="b"/>
              <a:pathLst>
                <a:path w="976" h="180" extrusionOk="0">
                  <a:moveTo>
                    <a:pt x="1" y="1"/>
                  </a:moveTo>
                  <a:lnTo>
                    <a:pt x="1" y="1"/>
                  </a:lnTo>
                  <a:cubicBezTo>
                    <a:pt x="279" y="119"/>
                    <a:pt x="578" y="179"/>
                    <a:pt x="881" y="179"/>
                  </a:cubicBezTo>
                  <a:cubicBezTo>
                    <a:pt x="881" y="179"/>
                    <a:pt x="881" y="179"/>
                    <a:pt x="881" y="179"/>
                  </a:cubicBezTo>
                  <a:lnTo>
                    <a:pt x="881" y="179"/>
                  </a:lnTo>
                  <a:cubicBezTo>
                    <a:pt x="882" y="179"/>
                    <a:pt x="882" y="179"/>
                    <a:pt x="882" y="179"/>
                  </a:cubicBezTo>
                  <a:cubicBezTo>
                    <a:pt x="913" y="179"/>
                    <a:pt x="945" y="178"/>
                    <a:pt x="975" y="176"/>
                  </a:cubicBezTo>
                  <a:lnTo>
                    <a:pt x="975" y="176"/>
                  </a:lnTo>
                  <a:cubicBezTo>
                    <a:pt x="943" y="178"/>
                    <a:pt x="913" y="179"/>
                    <a:pt x="881" y="179"/>
                  </a:cubicBezTo>
                  <a:lnTo>
                    <a:pt x="881" y="179"/>
                  </a:lnTo>
                  <a:cubicBezTo>
                    <a:pt x="579" y="179"/>
                    <a:pt x="279" y="119"/>
                    <a:pt x="1"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30" name="Google Shape;4130;p57"/>
            <p:cNvGrpSpPr/>
            <p:nvPr/>
          </p:nvGrpSpPr>
          <p:grpSpPr>
            <a:xfrm>
              <a:off x="5657361" y="2824811"/>
              <a:ext cx="1078361" cy="404655"/>
              <a:chOff x="5657361" y="2824811"/>
              <a:chExt cx="1078361" cy="404655"/>
            </a:xfrm>
          </p:grpSpPr>
          <p:grpSp>
            <p:nvGrpSpPr>
              <p:cNvPr id="4131" name="Google Shape;4131;p57"/>
              <p:cNvGrpSpPr/>
              <p:nvPr/>
            </p:nvGrpSpPr>
            <p:grpSpPr>
              <a:xfrm>
                <a:off x="5657361" y="2824811"/>
                <a:ext cx="1078361" cy="404655"/>
                <a:chOff x="5657361" y="2824811"/>
                <a:chExt cx="1078361" cy="404655"/>
              </a:xfrm>
            </p:grpSpPr>
            <p:grpSp>
              <p:nvGrpSpPr>
                <p:cNvPr id="4132" name="Google Shape;4132;p57"/>
                <p:cNvGrpSpPr/>
                <p:nvPr/>
              </p:nvGrpSpPr>
              <p:grpSpPr>
                <a:xfrm>
                  <a:off x="5938485" y="2824811"/>
                  <a:ext cx="797237" cy="404655"/>
                  <a:chOff x="5938485" y="2824811"/>
                  <a:chExt cx="797237" cy="404655"/>
                </a:xfrm>
              </p:grpSpPr>
              <p:sp>
                <p:nvSpPr>
                  <p:cNvPr id="4133" name="Google Shape;4133;p57"/>
                  <p:cNvSpPr/>
                  <p:nvPr/>
                </p:nvSpPr>
                <p:spPr>
                  <a:xfrm>
                    <a:off x="6137952" y="2824811"/>
                    <a:ext cx="597771" cy="301698"/>
                  </a:xfrm>
                  <a:custGeom>
                    <a:avLst/>
                    <a:gdLst/>
                    <a:ahLst/>
                    <a:cxnLst/>
                    <a:rect l="l" t="t" r="r" b="b"/>
                    <a:pathLst>
                      <a:path w="14253" h="7194" extrusionOk="0">
                        <a:moveTo>
                          <a:pt x="1" y="1"/>
                        </a:moveTo>
                        <a:lnTo>
                          <a:pt x="1" y="1255"/>
                        </a:lnTo>
                        <a:cubicBezTo>
                          <a:pt x="1972" y="1256"/>
                          <a:pt x="3570" y="2856"/>
                          <a:pt x="3570" y="4826"/>
                        </a:cubicBezTo>
                        <a:lnTo>
                          <a:pt x="3570" y="4827"/>
                        </a:lnTo>
                        <a:cubicBezTo>
                          <a:pt x="3570" y="4994"/>
                          <a:pt x="3578" y="5160"/>
                          <a:pt x="3594" y="5322"/>
                        </a:cubicBezTo>
                        <a:cubicBezTo>
                          <a:pt x="3703" y="6385"/>
                          <a:pt x="4598" y="7194"/>
                          <a:pt x="5668" y="7194"/>
                        </a:cubicBezTo>
                        <a:lnTo>
                          <a:pt x="14253" y="7194"/>
                        </a:lnTo>
                        <a:lnTo>
                          <a:pt x="14253" y="6015"/>
                        </a:lnTo>
                        <a:lnTo>
                          <a:pt x="5982" y="6017"/>
                        </a:lnTo>
                        <a:cubicBezTo>
                          <a:pt x="5333" y="6017"/>
                          <a:pt x="4819" y="5485"/>
                          <a:pt x="4821" y="4838"/>
                        </a:cubicBezTo>
                        <a:lnTo>
                          <a:pt x="4821" y="4826"/>
                        </a:lnTo>
                        <a:cubicBezTo>
                          <a:pt x="4821" y="2163"/>
                          <a:pt x="2662" y="2"/>
                          <a:pt x="1"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4" name="Google Shape;4134;p57"/>
                  <p:cNvSpPr/>
                  <p:nvPr/>
                </p:nvSpPr>
                <p:spPr>
                  <a:xfrm>
                    <a:off x="5938485" y="2824811"/>
                    <a:ext cx="202151" cy="404655"/>
                  </a:xfrm>
                  <a:custGeom>
                    <a:avLst/>
                    <a:gdLst/>
                    <a:ahLst/>
                    <a:cxnLst/>
                    <a:rect l="l" t="t" r="r" b="b"/>
                    <a:pathLst>
                      <a:path w="4820" h="9649" extrusionOk="0">
                        <a:moveTo>
                          <a:pt x="4819" y="1"/>
                        </a:moveTo>
                        <a:cubicBezTo>
                          <a:pt x="2161" y="4"/>
                          <a:pt x="1" y="2167"/>
                          <a:pt x="1" y="4827"/>
                        </a:cubicBezTo>
                        <a:cubicBezTo>
                          <a:pt x="1" y="6565"/>
                          <a:pt x="934" y="8168"/>
                          <a:pt x="2446" y="9023"/>
                        </a:cubicBezTo>
                        <a:cubicBezTo>
                          <a:pt x="3141" y="9418"/>
                          <a:pt x="3924" y="9634"/>
                          <a:pt x="4725" y="9649"/>
                        </a:cubicBezTo>
                        <a:cubicBezTo>
                          <a:pt x="4757" y="9649"/>
                          <a:pt x="4789" y="9647"/>
                          <a:pt x="4819" y="9647"/>
                        </a:cubicBezTo>
                        <a:lnTo>
                          <a:pt x="4819" y="8398"/>
                        </a:lnTo>
                        <a:cubicBezTo>
                          <a:pt x="4787" y="8398"/>
                          <a:pt x="4757" y="8398"/>
                          <a:pt x="4725" y="8397"/>
                        </a:cubicBezTo>
                        <a:lnTo>
                          <a:pt x="4723" y="8397"/>
                        </a:lnTo>
                        <a:cubicBezTo>
                          <a:pt x="2742" y="8342"/>
                          <a:pt x="1165" y="6672"/>
                          <a:pt x="1256" y="4657"/>
                        </a:cubicBezTo>
                        <a:cubicBezTo>
                          <a:pt x="1340" y="2818"/>
                          <a:pt x="2843" y="1327"/>
                          <a:pt x="4685" y="1255"/>
                        </a:cubicBezTo>
                        <a:cubicBezTo>
                          <a:pt x="4730" y="1253"/>
                          <a:pt x="4774" y="1253"/>
                          <a:pt x="4819" y="1253"/>
                        </a:cubicBezTo>
                        <a:lnTo>
                          <a:pt x="4819"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135" name="Google Shape;4135;p57"/>
                <p:cNvSpPr/>
                <p:nvPr/>
              </p:nvSpPr>
              <p:spPr>
                <a:xfrm>
                  <a:off x="5657361" y="2934478"/>
                  <a:ext cx="367688" cy="187838"/>
                </a:xfrm>
                <a:custGeom>
                  <a:avLst/>
                  <a:gdLst/>
                  <a:ahLst/>
                  <a:cxnLst/>
                  <a:rect l="l" t="t" r="r" b="b"/>
                  <a:pathLst>
                    <a:path w="8767" h="4479" extrusionOk="0">
                      <a:moveTo>
                        <a:pt x="2123" y="1"/>
                      </a:moveTo>
                      <a:cubicBezTo>
                        <a:pt x="952" y="1"/>
                        <a:pt x="1" y="950"/>
                        <a:pt x="1" y="2123"/>
                      </a:cubicBezTo>
                      <a:lnTo>
                        <a:pt x="1" y="2356"/>
                      </a:lnTo>
                      <a:cubicBezTo>
                        <a:pt x="1" y="3527"/>
                        <a:pt x="952" y="4478"/>
                        <a:pt x="2123" y="4478"/>
                      </a:cubicBezTo>
                      <a:lnTo>
                        <a:pt x="8766" y="4478"/>
                      </a:lnTo>
                      <a:cubicBezTo>
                        <a:pt x="7702" y="3181"/>
                        <a:pt x="7684" y="1319"/>
                        <a:pt x="872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136" name="Google Shape;4136;p57"/>
              <p:cNvSpPr/>
              <p:nvPr/>
            </p:nvSpPr>
            <p:spPr>
              <a:xfrm>
                <a:off x="6047361" y="2932675"/>
                <a:ext cx="192001" cy="191990"/>
              </a:xfrm>
              <a:custGeom>
                <a:avLst/>
                <a:gdLst/>
                <a:ahLst/>
                <a:cxnLst/>
                <a:rect l="l" t="t" r="r" b="b"/>
                <a:pathLst>
                  <a:path w="4578" h="4578" extrusionOk="0">
                    <a:moveTo>
                      <a:pt x="2289" y="1"/>
                    </a:moveTo>
                    <a:cubicBezTo>
                      <a:pt x="1026" y="1"/>
                      <a:pt x="1" y="1024"/>
                      <a:pt x="1" y="2289"/>
                    </a:cubicBezTo>
                    <a:cubicBezTo>
                      <a:pt x="1" y="3552"/>
                      <a:pt x="1026" y="4577"/>
                      <a:pt x="2289" y="4577"/>
                    </a:cubicBezTo>
                    <a:cubicBezTo>
                      <a:pt x="3552" y="4577"/>
                      <a:pt x="4577" y="3552"/>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137" name="Google Shape;4137;p57"/>
            <p:cNvGrpSpPr/>
            <p:nvPr/>
          </p:nvGrpSpPr>
          <p:grpSpPr>
            <a:xfrm>
              <a:off x="5190863" y="3528942"/>
              <a:ext cx="1078026" cy="404739"/>
              <a:chOff x="5190863" y="3528942"/>
              <a:chExt cx="1078026" cy="404739"/>
            </a:xfrm>
          </p:grpSpPr>
          <p:sp>
            <p:nvSpPr>
              <p:cNvPr id="4138" name="Google Shape;4138;p57"/>
              <p:cNvSpPr/>
              <p:nvPr/>
            </p:nvSpPr>
            <p:spPr>
              <a:xfrm>
                <a:off x="5694436" y="3635379"/>
                <a:ext cx="192001" cy="191990"/>
              </a:xfrm>
              <a:custGeom>
                <a:avLst/>
                <a:gdLst/>
                <a:ahLst/>
                <a:cxnLst/>
                <a:rect l="l" t="t" r="r" b="b"/>
                <a:pathLst>
                  <a:path w="4578" h="4578" extrusionOk="0">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39" name="Google Shape;4139;p57"/>
              <p:cNvGrpSpPr/>
              <p:nvPr/>
            </p:nvGrpSpPr>
            <p:grpSpPr>
              <a:xfrm>
                <a:off x="5190863" y="3528942"/>
                <a:ext cx="1078026" cy="404739"/>
                <a:chOff x="5190863" y="3528942"/>
                <a:chExt cx="1078026" cy="404739"/>
              </a:xfrm>
            </p:grpSpPr>
            <p:sp>
              <p:nvSpPr>
                <p:cNvPr id="4140" name="Google Shape;4140;p57"/>
                <p:cNvSpPr/>
                <p:nvPr/>
              </p:nvSpPr>
              <p:spPr>
                <a:xfrm>
                  <a:off x="5190863" y="3528942"/>
                  <a:ext cx="800551" cy="404739"/>
                </a:xfrm>
                <a:custGeom>
                  <a:avLst/>
                  <a:gdLst/>
                  <a:ahLst/>
                  <a:cxnLst/>
                  <a:rect l="l" t="t" r="r" b="b"/>
                  <a:pathLst>
                    <a:path w="19088" h="9651" extrusionOk="0">
                      <a:moveTo>
                        <a:pt x="14266" y="1"/>
                      </a:moveTo>
                      <a:lnTo>
                        <a:pt x="14266" y="1253"/>
                      </a:lnTo>
                      <a:cubicBezTo>
                        <a:pt x="14298" y="1253"/>
                        <a:pt x="14330" y="1253"/>
                        <a:pt x="14362" y="1255"/>
                      </a:cubicBezTo>
                      <a:cubicBezTo>
                        <a:pt x="16314" y="1309"/>
                        <a:pt x="17861" y="2922"/>
                        <a:pt x="17833" y="4874"/>
                      </a:cubicBezTo>
                      <a:cubicBezTo>
                        <a:pt x="17808" y="6827"/>
                        <a:pt x="16218" y="8396"/>
                        <a:pt x="14266" y="8398"/>
                      </a:cubicBezTo>
                      <a:lnTo>
                        <a:pt x="14261" y="8398"/>
                      </a:lnTo>
                      <a:cubicBezTo>
                        <a:pt x="12331" y="8398"/>
                        <a:pt x="10757" y="6867"/>
                        <a:pt x="10691" y="4952"/>
                      </a:cubicBezTo>
                      <a:lnTo>
                        <a:pt x="10691" y="4950"/>
                      </a:lnTo>
                      <a:cubicBezTo>
                        <a:pt x="10688" y="4909"/>
                        <a:pt x="10688" y="4867"/>
                        <a:pt x="10688" y="4825"/>
                      </a:cubicBezTo>
                      <a:cubicBezTo>
                        <a:pt x="10688" y="4784"/>
                        <a:pt x="10688" y="4744"/>
                        <a:pt x="10691" y="4704"/>
                      </a:cubicBezTo>
                      <a:lnTo>
                        <a:pt x="10691" y="4680"/>
                      </a:lnTo>
                      <a:cubicBezTo>
                        <a:pt x="10653" y="3432"/>
                        <a:pt x="9614" y="2446"/>
                        <a:pt x="8364" y="2446"/>
                      </a:cubicBezTo>
                      <a:cubicBezTo>
                        <a:pt x="8363" y="2446"/>
                        <a:pt x="8362" y="2446"/>
                        <a:pt x="8361" y="2446"/>
                      </a:cubicBezTo>
                      <a:cubicBezTo>
                        <a:pt x="6936" y="2446"/>
                        <a:pt x="2798" y="2449"/>
                        <a:pt x="1" y="2449"/>
                      </a:cubicBezTo>
                      <a:lnTo>
                        <a:pt x="1" y="3626"/>
                      </a:lnTo>
                      <a:lnTo>
                        <a:pt x="8387" y="3626"/>
                      </a:lnTo>
                      <a:cubicBezTo>
                        <a:pt x="8978" y="3626"/>
                        <a:pt x="9452" y="4113"/>
                        <a:pt x="9438" y="4704"/>
                      </a:cubicBezTo>
                      <a:lnTo>
                        <a:pt x="9438" y="4715"/>
                      </a:lnTo>
                      <a:cubicBezTo>
                        <a:pt x="9438" y="4752"/>
                        <a:pt x="9438" y="4789"/>
                        <a:pt x="9438" y="4825"/>
                      </a:cubicBezTo>
                      <a:cubicBezTo>
                        <a:pt x="9438" y="4862"/>
                        <a:pt x="9438" y="4901"/>
                        <a:pt x="9438" y="4939"/>
                      </a:cubicBezTo>
                      <a:cubicBezTo>
                        <a:pt x="9498" y="7558"/>
                        <a:pt x="11639" y="9650"/>
                        <a:pt x="14259" y="9650"/>
                      </a:cubicBezTo>
                      <a:cubicBezTo>
                        <a:pt x="14260" y="9650"/>
                        <a:pt x="14261" y="9650"/>
                        <a:pt x="14262" y="9650"/>
                      </a:cubicBezTo>
                      <a:lnTo>
                        <a:pt x="14267" y="9650"/>
                      </a:lnTo>
                      <a:cubicBezTo>
                        <a:pt x="16929" y="9647"/>
                        <a:pt x="19087" y="7488"/>
                        <a:pt x="19087" y="4825"/>
                      </a:cubicBezTo>
                      <a:cubicBezTo>
                        <a:pt x="19087" y="3088"/>
                        <a:pt x="18154" y="1484"/>
                        <a:pt x="16640" y="628"/>
                      </a:cubicBezTo>
                      <a:cubicBezTo>
                        <a:pt x="15945" y="233"/>
                        <a:pt x="15162" y="17"/>
                        <a:pt x="14362" y="2"/>
                      </a:cubicBezTo>
                      <a:cubicBezTo>
                        <a:pt x="14330" y="2"/>
                        <a:pt x="14298" y="1"/>
                        <a:pt x="1426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1" name="Google Shape;4141;p57"/>
                <p:cNvSpPr/>
                <p:nvPr/>
              </p:nvSpPr>
              <p:spPr>
                <a:xfrm>
                  <a:off x="5905730" y="3637351"/>
                  <a:ext cx="363158" cy="187796"/>
                </a:xfrm>
                <a:custGeom>
                  <a:avLst/>
                  <a:gdLst/>
                  <a:ahLst/>
                  <a:cxnLst/>
                  <a:rect l="l" t="t" r="r" b="b"/>
                  <a:pathLst>
                    <a:path w="8659" h="4478" extrusionOk="0">
                      <a:moveTo>
                        <a:pt x="0" y="0"/>
                      </a:moveTo>
                      <a:cubicBezTo>
                        <a:pt x="1051" y="1307"/>
                        <a:pt x="1051" y="3169"/>
                        <a:pt x="0" y="4478"/>
                      </a:cubicBezTo>
                      <a:lnTo>
                        <a:pt x="6537" y="4478"/>
                      </a:lnTo>
                      <a:cubicBezTo>
                        <a:pt x="7708" y="4478"/>
                        <a:pt x="8659" y="3526"/>
                        <a:pt x="8659" y="2356"/>
                      </a:cubicBezTo>
                      <a:lnTo>
                        <a:pt x="8659" y="2120"/>
                      </a:lnTo>
                      <a:cubicBezTo>
                        <a:pt x="8657" y="950"/>
                        <a:pt x="7708" y="0"/>
                        <a:pt x="653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grpSp>
        <p:nvGrpSpPr>
          <p:cNvPr id="4142" name="Google Shape;4142;p57"/>
          <p:cNvGrpSpPr/>
          <p:nvPr/>
        </p:nvGrpSpPr>
        <p:grpSpPr>
          <a:xfrm>
            <a:off x="728162" y="1235752"/>
            <a:ext cx="1086719" cy="879487"/>
            <a:chOff x="803162" y="1474292"/>
            <a:chExt cx="1086719" cy="879487"/>
          </a:xfrm>
        </p:grpSpPr>
        <p:grpSp>
          <p:nvGrpSpPr>
            <p:cNvPr id="4143" name="Google Shape;4143;p57"/>
            <p:cNvGrpSpPr/>
            <p:nvPr/>
          </p:nvGrpSpPr>
          <p:grpSpPr>
            <a:xfrm>
              <a:off x="803162" y="1625948"/>
              <a:ext cx="445856" cy="576579"/>
              <a:chOff x="803162" y="1625948"/>
              <a:chExt cx="445856" cy="576579"/>
            </a:xfrm>
          </p:grpSpPr>
          <p:sp>
            <p:nvSpPr>
              <p:cNvPr id="4144" name="Google Shape;4144;p57"/>
              <p:cNvSpPr/>
              <p:nvPr/>
            </p:nvSpPr>
            <p:spPr>
              <a:xfrm>
                <a:off x="803162" y="1847356"/>
                <a:ext cx="133646" cy="133865"/>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45" name="Google Shape;4145;p57"/>
              <p:cNvGrpSpPr/>
              <p:nvPr/>
            </p:nvGrpSpPr>
            <p:grpSpPr>
              <a:xfrm>
                <a:off x="1056023" y="1625948"/>
                <a:ext cx="192995" cy="576579"/>
                <a:chOff x="1056023" y="1625948"/>
                <a:chExt cx="192995" cy="576579"/>
              </a:xfrm>
            </p:grpSpPr>
            <p:sp>
              <p:nvSpPr>
                <p:cNvPr id="4146" name="Google Shape;4146;p57"/>
                <p:cNvSpPr/>
                <p:nvPr/>
              </p:nvSpPr>
              <p:spPr>
                <a:xfrm>
                  <a:off x="1066902" y="1914079"/>
                  <a:ext cx="167456" cy="269382"/>
                </a:xfrm>
                <a:custGeom>
                  <a:avLst/>
                  <a:gdLst/>
                  <a:ahLst/>
                  <a:cxnLst/>
                  <a:rect l="l" t="t" r="r" b="b"/>
                  <a:pathLst>
                    <a:path w="25153" h="40463" fill="none" extrusionOk="0">
                      <a:moveTo>
                        <a:pt x="25152" y="40463"/>
                      </a:moveTo>
                      <a:cubicBezTo>
                        <a:pt x="19315" y="40463"/>
                        <a:pt x="14378" y="32724"/>
                        <a:pt x="12777" y="22150"/>
                      </a:cubicBezTo>
                      <a:lnTo>
                        <a:pt x="12810" y="22350"/>
                      </a:lnTo>
                      <a:cubicBezTo>
                        <a:pt x="10542" y="7606"/>
                        <a:pt x="6372" y="1"/>
                        <a:pt x="1" y="1"/>
                      </a:cubicBezTo>
                      <a:lnTo>
                        <a:pt x="1" y="1"/>
                      </a:lnTo>
                    </a:path>
                  </a:pathLst>
                </a:custGeom>
                <a:noFill/>
                <a:ln w="9525" cap="rnd" cmpd="sng">
                  <a:solidFill>
                    <a:srgbClr val="435D74"/>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7" name="Google Shape;4147;p57"/>
                <p:cNvSpPr/>
                <p:nvPr/>
              </p:nvSpPr>
              <p:spPr>
                <a:xfrm>
                  <a:off x="1066902" y="1645136"/>
                  <a:ext cx="167456" cy="269382"/>
                </a:xfrm>
                <a:custGeom>
                  <a:avLst/>
                  <a:gdLst/>
                  <a:ahLst/>
                  <a:cxnLst/>
                  <a:rect l="l" t="t" r="r" b="b"/>
                  <a:pathLst>
                    <a:path w="25153" h="40463" fill="none" extrusionOk="0">
                      <a:moveTo>
                        <a:pt x="25152" y="0"/>
                      </a:moveTo>
                      <a:cubicBezTo>
                        <a:pt x="19315" y="0"/>
                        <a:pt x="14378" y="7706"/>
                        <a:pt x="12777" y="18313"/>
                      </a:cubicBezTo>
                      <a:lnTo>
                        <a:pt x="12810" y="18113"/>
                      </a:lnTo>
                      <a:cubicBezTo>
                        <a:pt x="10542" y="32857"/>
                        <a:pt x="6372" y="40462"/>
                        <a:pt x="1" y="40462"/>
                      </a:cubicBezTo>
                      <a:lnTo>
                        <a:pt x="1" y="40462"/>
                      </a:lnTo>
                    </a:path>
                  </a:pathLst>
                </a:custGeom>
                <a:noFill/>
                <a:ln w="9525" cap="rnd" cmpd="sng">
                  <a:solidFill>
                    <a:srgbClr val="435D74"/>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8" name="Google Shape;4148;p57"/>
                <p:cNvSpPr/>
                <p:nvPr/>
              </p:nvSpPr>
              <p:spPr>
                <a:xfrm>
                  <a:off x="1056023" y="1893872"/>
                  <a:ext cx="40644" cy="40644"/>
                </a:xfrm>
                <a:custGeom>
                  <a:avLst/>
                  <a:gdLst/>
                  <a:ahLst/>
                  <a:cxnLst/>
                  <a:rect l="l" t="t" r="r" b="b"/>
                  <a:pathLst>
                    <a:path w="6105" h="6105" extrusionOk="0">
                      <a:moveTo>
                        <a:pt x="3069" y="0"/>
                      </a:moveTo>
                      <a:cubicBezTo>
                        <a:pt x="1368" y="0"/>
                        <a:pt x="0" y="1368"/>
                        <a:pt x="0" y="3036"/>
                      </a:cubicBezTo>
                      <a:cubicBezTo>
                        <a:pt x="0" y="4737"/>
                        <a:pt x="1368" y="6105"/>
                        <a:pt x="3069" y="6105"/>
                      </a:cubicBezTo>
                      <a:cubicBezTo>
                        <a:pt x="4737" y="6105"/>
                        <a:pt x="6105" y="4737"/>
                        <a:pt x="6105" y="3036"/>
                      </a:cubicBezTo>
                      <a:cubicBezTo>
                        <a:pt x="6105" y="1368"/>
                        <a:pt x="4737" y="0"/>
                        <a:pt x="30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9" name="Google Shape;4149;p57"/>
                <p:cNvSpPr/>
                <p:nvPr/>
              </p:nvSpPr>
              <p:spPr>
                <a:xfrm>
                  <a:off x="1220365" y="2164199"/>
                  <a:ext cx="28654" cy="38327"/>
                </a:xfrm>
                <a:custGeom>
                  <a:avLst/>
                  <a:gdLst/>
                  <a:ahLst/>
                  <a:cxnLst/>
                  <a:rect l="l" t="t" r="r" b="b"/>
                  <a:pathLst>
                    <a:path w="4304" h="5757" extrusionOk="0">
                      <a:moveTo>
                        <a:pt x="509" y="0"/>
                      </a:moveTo>
                      <a:cubicBezTo>
                        <a:pt x="247" y="0"/>
                        <a:pt x="1" y="203"/>
                        <a:pt x="1" y="493"/>
                      </a:cubicBezTo>
                      <a:lnTo>
                        <a:pt x="1" y="5263"/>
                      </a:lnTo>
                      <a:cubicBezTo>
                        <a:pt x="1" y="5554"/>
                        <a:pt x="229" y="5757"/>
                        <a:pt x="482" y="5757"/>
                      </a:cubicBezTo>
                      <a:cubicBezTo>
                        <a:pt x="577" y="5757"/>
                        <a:pt x="676" y="5728"/>
                        <a:pt x="768" y="5664"/>
                      </a:cubicBezTo>
                      <a:lnTo>
                        <a:pt x="4003" y="3395"/>
                      </a:lnTo>
                      <a:cubicBezTo>
                        <a:pt x="4304" y="3195"/>
                        <a:pt x="4304" y="2795"/>
                        <a:pt x="4037" y="2595"/>
                      </a:cubicBezTo>
                      <a:lnTo>
                        <a:pt x="801" y="93"/>
                      </a:lnTo>
                      <a:cubicBezTo>
                        <a:pt x="710" y="29"/>
                        <a:pt x="608" y="0"/>
                        <a:pt x="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0" name="Google Shape;4150;p57"/>
                <p:cNvSpPr/>
                <p:nvPr/>
              </p:nvSpPr>
              <p:spPr>
                <a:xfrm>
                  <a:off x="1220365" y="1625948"/>
                  <a:ext cx="28654" cy="38467"/>
                </a:xfrm>
                <a:custGeom>
                  <a:avLst/>
                  <a:gdLst/>
                  <a:ahLst/>
                  <a:cxnLst/>
                  <a:rect l="l" t="t" r="r" b="b"/>
                  <a:pathLst>
                    <a:path w="4304" h="5778" extrusionOk="0">
                      <a:moveTo>
                        <a:pt x="489" y="0"/>
                      </a:moveTo>
                      <a:cubicBezTo>
                        <a:pt x="234" y="0"/>
                        <a:pt x="1" y="207"/>
                        <a:pt x="1" y="514"/>
                      </a:cubicBezTo>
                      <a:lnTo>
                        <a:pt x="1" y="5284"/>
                      </a:lnTo>
                      <a:cubicBezTo>
                        <a:pt x="1" y="5574"/>
                        <a:pt x="229" y="5777"/>
                        <a:pt x="482" y="5777"/>
                      </a:cubicBezTo>
                      <a:cubicBezTo>
                        <a:pt x="577" y="5777"/>
                        <a:pt x="676" y="5748"/>
                        <a:pt x="768" y="5684"/>
                      </a:cubicBezTo>
                      <a:lnTo>
                        <a:pt x="4003" y="3382"/>
                      </a:lnTo>
                      <a:cubicBezTo>
                        <a:pt x="4304" y="3182"/>
                        <a:pt x="4304" y="2782"/>
                        <a:pt x="4037" y="2582"/>
                      </a:cubicBezTo>
                      <a:lnTo>
                        <a:pt x="801" y="113"/>
                      </a:lnTo>
                      <a:cubicBezTo>
                        <a:pt x="704" y="35"/>
                        <a:pt x="595"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4151" name="Google Shape;4151;p57"/>
            <p:cNvGrpSpPr/>
            <p:nvPr/>
          </p:nvGrpSpPr>
          <p:grpSpPr>
            <a:xfrm>
              <a:off x="1371406" y="1474292"/>
              <a:ext cx="518475" cy="879487"/>
              <a:chOff x="1398231" y="1474292"/>
              <a:chExt cx="518475" cy="879487"/>
            </a:xfrm>
          </p:grpSpPr>
          <p:grpSp>
            <p:nvGrpSpPr>
              <p:cNvPr id="4152" name="Google Shape;4152;p57"/>
              <p:cNvGrpSpPr/>
              <p:nvPr/>
            </p:nvGrpSpPr>
            <p:grpSpPr>
              <a:xfrm>
                <a:off x="1398231" y="1474292"/>
                <a:ext cx="518475" cy="341643"/>
                <a:chOff x="1398231" y="1474292"/>
                <a:chExt cx="518475" cy="341643"/>
              </a:xfrm>
            </p:grpSpPr>
            <p:sp>
              <p:nvSpPr>
                <p:cNvPr id="4153" name="Google Shape;4153;p57"/>
                <p:cNvSpPr/>
                <p:nvPr/>
              </p:nvSpPr>
              <p:spPr>
                <a:xfrm>
                  <a:off x="1398231" y="1595601"/>
                  <a:ext cx="102159" cy="99017"/>
                </a:xfrm>
                <a:custGeom>
                  <a:avLst/>
                  <a:gdLst/>
                  <a:ahLst/>
                  <a:cxnLst/>
                  <a:rect l="l" t="t" r="r" b="b"/>
                  <a:pathLst>
                    <a:path w="15345" h="14873" extrusionOk="0">
                      <a:moveTo>
                        <a:pt x="7692" y="1"/>
                      </a:moveTo>
                      <a:cubicBezTo>
                        <a:pt x="7531" y="1"/>
                        <a:pt x="7369" y="6"/>
                        <a:pt x="7206" y="16"/>
                      </a:cubicBezTo>
                      <a:cubicBezTo>
                        <a:pt x="3136" y="283"/>
                        <a:pt x="0" y="3786"/>
                        <a:pt x="267" y="7889"/>
                      </a:cubicBezTo>
                      <a:cubicBezTo>
                        <a:pt x="493" y="11846"/>
                        <a:pt x="3790" y="14873"/>
                        <a:pt x="7706" y="14873"/>
                      </a:cubicBezTo>
                      <a:cubicBezTo>
                        <a:pt x="7850" y="14873"/>
                        <a:pt x="7994" y="14869"/>
                        <a:pt x="8140" y="14860"/>
                      </a:cubicBezTo>
                      <a:cubicBezTo>
                        <a:pt x="12243" y="14594"/>
                        <a:pt x="15345" y="11058"/>
                        <a:pt x="15111" y="6988"/>
                      </a:cubicBezTo>
                      <a:cubicBezTo>
                        <a:pt x="14855" y="3048"/>
                        <a:pt x="11585" y="1"/>
                        <a:pt x="769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54" name="Google Shape;4154;p57"/>
                <p:cNvGrpSpPr/>
                <p:nvPr/>
              </p:nvGrpSpPr>
              <p:grpSpPr>
                <a:xfrm>
                  <a:off x="1616453" y="1474292"/>
                  <a:ext cx="300253" cy="341643"/>
                  <a:chOff x="1616453" y="1475379"/>
                  <a:chExt cx="300253" cy="341643"/>
                </a:xfrm>
              </p:grpSpPr>
              <p:sp>
                <p:nvSpPr>
                  <p:cNvPr id="4155" name="Google Shape;4155;p57"/>
                  <p:cNvSpPr/>
                  <p:nvPr/>
                </p:nvSpPr>
                <p:spPr>
                  <a:xfrm>
                    <a:off x="1631387" y="1645136"/>
                    <a:ext cx="85283" cy="74624"/>
                  </a:xfrm>
                  <a:custGeom>
                    <a:avLst/>
                    <a:gdLst/>
                    <a:ahLst/>
                    <a:cxnLst/>
                    <a:rect l="l" t="t" r="r" b="b"/>
                    <a:pathLst>
                      <a:path w="12810" h="11209" fill="none" extrusionOk="0">
                        <a:moveTo>
                          <a:pt x="1" y="0"/>
                        </a:moveTo>
                        <a:lnTo>
                          <a:pt x="1" y="0"/>
                        </a:lnTo>
                        <a:cubicBezTo>
                          <a:pt x="6372" y="0"/>
                          <a:pt x="10542" y="3803"/>
                          <a:pt x="12810" y="11208"/>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6" name="Google Shape;4156;p57"/>
                  <p:cNvSpPr/>
                  <p:nvPr/>
                </p:nvSpPr>
                <p:spPr>
                  <a:xfrm>
                    <a:off x="1716447" y="1509882"/>
                    <a:ext cx="82400" cy="61302"/>
                  </a:xfrm>
                  <a:custGeom>
                    <a:avLst/>
                    <a:gdLst/>
                    <a:ahLst/>
                    <a:cxnLst/>
                    <a:rect l="l" t="t" r="r" b="b"/>
                    <a:pathLst>
                      <a:path w="12377" h="9208" fill="none" extrusionOk="0">
                        <a:moveTo>
                          <a:pt x="1" y="9207"/>
                        </a:moveTo>
                        <a:cubicBezTo>
                          <a:pt x="1635" y="3870"/>
                          <a:pt x="6539" y="1"/>
                          <a:pt x="12376" y="1"/>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7" name="Google Shape;4157;p57"/>
                  <p:cNvSpPr/>
                  <p:nvPr/>
                </p:nvSpPr>
                <p:spPr>
                  <a:xfrm>
                    <a:off x="1716447" y="1719091"/>
                    <a:ext cx="82400" cy="61076"/>
                  </a:xfrm>
                  <a:custGeom>
                    <a:avLst/>
                    <a:gdLst/>
                    <a:ahLst/>
                    <a:cxnLst/>
                    <a:rect l="l" t="t" r="r" b="b"/>
                    <a:pathLst>
                      <a:path w="12377" h="9174" fill="none" extrusionOk="0">
                        <a:moveTo>
                          <a:pt x="1" y="0"/>
                        </a:moveTo>
                        <a:cubicBezTo>
                          <a:pt x="1635" y="5304"/>
                          <a:pt x="6539" y="9173"/>
                          <a:pt x="12376" y="9173"/>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8" name="Google Shape;4158;p57"/>
                  <p:cNvSpPr/>
                  <p:nvPr/>
                </p:nvSpPr>
                <p:spPr>
                  <a:xfrm>
                    <a:off x="1631387" y="1570955"/>
                    <a:ext cx="85283" cy="74185"/>
                  </a:xfrm>
                  <a:custGeom>
                    <a:avLst/>
                    <a:gdLst/>
                    <a:ahLst/>
                    <a:cxnLst/>
                    <a:rect l="l" t="t" r="r" b="b"/>
                    <a:pathLst>
                      <a:path w="12810" h="11143" fill="none" extrusionOk="0">
                        <a:moveTo>
                          <a:pt x="1" y="11142"/>
                        </a:moveTo>
                        <a:cubicBezTo>
                          <a:pt x="6539" y="11142"/>
                          <a:pt x="10275" y="7106"/>
                          <a:pt x="12810" y="1"/>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9" name="Google Shape;4159;p57"/>
                  <p:cNvSpPr/>
                  <p:nvPr/>
                </p:nvSpPr>
                <p:spPr>
                  <a:xfrm>
                    <a:off x="1616453" y="1624776"/>
                    <a:ext cx="42868" cy="40717"/>
                  </a:xfrm>
                  <a:custGeom>
                    <a:avLst/>
                    <a:gdLst/>
                    <a:ahLst/>
                    <a:cxnLst/>
                    <a:rect l="l" t="t" r="r" b="b"/>
                    <a:pathLst>
                      <a:path w="6439" h="6116" extrusionOk="0">
                        <a:moveTo>
                          <a:pt x="3199" y="1"/>
                        </a:moveTo>
                        <a:cubicBezTo>
                          <a:pt x="3079" y="1"/>
                          <a:pt x="2958" y="8"/>
                          <a:pt x="2835" y="23"/>
                        </a:cubicBezTo>
                        <a:cubicBezTo>
                          <a:pt x="1168" y="256"/>
                          <a:pt x="0" y="1757"/>
                          <a:pt x="200" y="3425"/>
                        </a:cubicBezTo>
                        <a:cubicBezTo>
                          <a:pt x="386" y="4971"/>
                          <a:pt x="1717" y="6115"/>
                          <a:pt x="3239" y="6115"/>
                        </a:cubicBezTo>
                        <a:cubicBezTo>
                          <a:pt x="3359" y="6115"/>
                          <a:pt x="3481" y="6108"/>
                          <a:pt x="3603" y="6094"/>
                        </a:cubicBezTo>
                        <a:cubicBezTo>
                          <a:pt x="5271" y="5860"/>
                          <a:pt x="6438" y="4359"/>
                          <a:pt x="6238" y="2691"/>
                        </a:cubicBezTo>
                        <a:cubicBezTo>
                          <a:pt x="6052" y="1145"/>
                          <a:pt x="4721" y="1"/>
                          <a:pt x="31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0" name="Google Shape;4160;p57"/>
                  <p:cNvSpPr/>
                  <p:nvPr/>
                </p:nvSpPr>
                <p:spPr>
                  <a:xfrm>
                    <a:off x="1784849" y="1760975"/>
                    <a:ext cx="28654" cy="38467"/>
                  </a:xfrm>
                  <a:custGeom>
                    <a:avLst/>
                    <a:gdLst/>
                    <a:ahLst/>
                    <a:cxnLst/>
                    <a:rect l="l" t="t" r="r" b="b"/>
                    <a:pathLst>
                      <a:path w="4304" h="5778" extrusionOk="0">
                        <a:moveTo>
                          <a:pt x="489" y="0"/>
                        </a:moveTo>
                        <a:cubicBezTo>
                          <a:pt x="234" y="0"/>
                          <a:pt x="1" y="207"/>
                          <a:pt x="1" y="514"/>
                        </a:cubicBezTo>
                        <a:lnTo>
                          <a:pt x="1" y="5284"/>
                        </a:lnTo>
                        <a:cubicBezTo>
                          <a:pt x="1" y="5575"/>
                          <a:pt x="229" y="5777"/>
                          <a:pt x="482" y="5777"/>
                        </a:cubicBezTo>
                        <a:cubicBezTo>
                          <a:pt x="577" y="5777"/>
                          <a:pt x="676" y="5748"/>
                          <a:pt x="768" y="5684"/>
                        </a:cubicBezTo>
                        <a:lnTo>
                          <a:pt x="4037" y="3383"/>
                        </a:lnTo>
                        <a:cubicBezTo>
                          <a:pt x="4304" y="3183"/>
                          <a:pt x="4304" y="2782"/>
                          <a:pt x="4037" y="2582"/>
                        </a:cubicBezTo>
                        <a:lnTo>
                          <a:pt x="801" y="114"/>
                        </a:lnTo>
                        <a:cubicBezTo>
                          <a:pt x="704" y="36"/>
                          <a:pt x="595"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1" name="Google Shape;4161;p57"/>
                  <p:cNvSpPr/>
                  <p:nvPr/>
                </p:nvSpPr>
                <p:spPr>
                  <a:xfrm>
                    <a:off x="1784849" y="1490834"/>
                    <a:ext cx="28654" cy="38327"/>
                  </a:xfrm>
                  <a:custGeom>
                    <a:avLst/>
                    <a:gdLst/>
                    <a:ahLst/>
                    <a:cxnLst/>
                    <a:rect l="l" t="t" r="r" b="b"/>
                    <a:pathLst>
                      <a:path w="4304" h="5757" extrusionOk="0">
                        <a:moveTo>
                          <a:pt x="509" y="0"/>
                        </a:moveTo>
                        <a:cubicBezTo>
                          <a:pt x="247" y="0"/>
                          <a:pt x="1" y="203"/>
                          <a:pt x="1" y="493"/>
                        </a:cubicBezTo>
                        <a:lnTo>
                          <a:pt x="1" y="5263"/>
                        </a:lnTo>
                        <a:cubicBezTo>
                          <a:pt x="1" y="5554"/>
                          <a:pt x="229" y="5757"/>
                          <a:pt x="482" y="5757"/>
                        </a:cubicBezTo>
                        <a:cubicBezTo>
                          <a:pt x="577" y="5757"/>
                          <a:pt x="676" y="5728"/>
                          <a:pt x="768" y="5664"/>
                        </a:cubicBezTo>
                        <a:lnTo>
                          <a:pt x="4037" y="3395"/>
                        </a:lnTo>
                        <a:cubicBezTo>
                          <a:pt x="4304" y="3195"/>
                          <a:pt x="4304" y="2795"/>
                          <a:pt x="4037" y="2561"/>
                        </a:cubicBezTo>
                        <a:lnTo>
                          <a:pt x="801" y="93"/>
                        </a:lnTo>
                        <a:cubicBezTo>
                          <a:pt x="710" y="29"/>
                          <a:pt x="608" y="0"/>
                          <a:pt x="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2" name="Google Shape;4162;p57"/>
                  <p:cNvGrpSpPr/>
                  <p:nvPr/>
                </p:nvGrpSpPr>
                <p:grpSpPr>
                  <a:xfrm>
                    <a:off x="1839639" y="1475379"/>
                    <a:ext cx="77067" cy="341643"/>
                    <a:chOff x="1839639" y="1475379"/>
                    <a:chExt cx="77067" cy="341643"/>
                  </a:xfrm>
                </p:grpSpPr>
                <p:sp>
                  <p:nvSpPr>
                    <p:cNvPr id="4163" name="Google Shape;4163;p57"/>
                    <p:cNvSpPr/>
                    <p:nvPr/>
                  </p:nvSpPr>
                  <p:spPr>
                    <a:xfrm>
                      <a:off x="1839639" y="1745481"/>
                      <a:ext cx="77067" cy="71541"/>
                    </a:xfrm>
                    <a:custGeom>
                      <a:avLst/>
                      <a:gdLst/>
                      <a:ahLst/>
                      <a:cxnLst/>
                      <a:rect l="l" t="t" r="r" b="b"/>
                      <a:pathLst>
                        <a:path w="11576" h="10746" extrusionOk="0">
                          <a:moveTo>
                            <a:pt x="5775" y="1"/>
                          </a:moveTo>
                          <a:cubicBezTo>
                            <a:pt x="3179" y="1"/>
                            <a:pt x="889" y="1860"/>
                            <a:pt x="468" y="4506"/>
                          </a:cubicBezTo>
                          <a:cubicBezTo>
                            <a:pt x="1" y="7441"/>
                            <a:pt x="2002" y="10210"/>
                            <a:pt x="4904" y="10677"/>
                          </a:cubicBezTo>
                          <a:cubicBezTo>
                            <a:pt x="5194" y="10723"/>
                            <a:pt x="5483" y="10745"/>
                            <a:pt x="5768" y="10745"/>
                          </a:cubicBezTo>
                          <a:cubicBezTo>
                            <a:pt x="8364" y="10745"/>
                            <a:pt x="10655" y="8886"/>
                            <a:pt x="11075" y="6240"/>
                          </a:cubicBezTo>
                          <a:cubicBezTo>
                            <a:pt x="11576" y="3305"/>
                            <a:pt x="9574" y="536"/>
                            <a:pt x="6639" y="69"/>
                          </a:cubicBezTo>
                          <a:cubicBezTo>
                            <a:pt x="6349" y="23"/>
                            <a:pt x="6060" y="1"/>
                            <a:pt x="5775"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4" name="Google Shape;4164;p57"/>
                    <p:cNvSpPr/>
                    <p:nvPr/>
                  </p:nvSpPr>
                  <p:spPr>
                    <a:xfrm>
                      <a:off x="1839639" y="1475379"/>
                      <a:ext cx="77067" cy="71595"/>
                    </a:xfrm>
                    <a:custGeom>
                      <a:avLst/>
                      <a:gdLst/>
                      <a:ahLst/>
                      <a:cxnLst/>
                      <a:rect l="l" t="t" r="r" b="b"/>
                      <a:pathLst>
                        <a:path w="11576" h="10754" extrusionOk="0">
                          <a:moveTo>
                            <a:pt x="5736" y="0"/>
                          </a:moveTo>
                          <a:cubicBezTo>
                            <a:pt x="3156" y="0"/>
                            <a:pt x="887" y="1881"/>
                            <a:pt x="468" y="4513"/>
                          </a:cubicBezTo>
                          <a:cubicBezTo>
                            <a:pt x="1" y="7449"/>
                            <a:pt x="2002" y="10218"/>
                            <a:pt x="4904" y="10685"/>
                          </a:cubicBezTo>
                          <a:cubicBezTo>
                            <a:pt x="5194" y="10731"/>
                            <a:pt x="5483" y="10753"/>
                            <a:pt x="5768" y="10753"/>
                          </a:cubicBezTo>
                          <a:cubicBezTo>
                            <a:pt x="8364" y="10753"/>
                            <a:pt x="10655" y="8893"/>
                            <a:pt x="11075" y="6248"/>
                          </a:cubicBezTo>
                          <a:cubicBezTo>
                            <a:pt x="11576" y="3313"/>
                            <a:pt x="9574" y="544"/>
                            <a:pt x="6639" y="77"/>
                          </a:cubicBezTo>
                          <a:cubicBezTo>
                            <a:pt x="6335" y="25"/>
                            <a:pt x="6034" y="0"/>
                            <a:pt x="5736"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grpSp>
            <p:nvGrpSpPr>
              <p:cNvPr id="4165" name="Google Shape;4165;p57"/>
              <p:cNvGrpSpPr/>
              <p:nvPr/>
            </p:nvGrpSpPr>
            <p:grpSpPr>
              <a:xfrm>
                <a:off x="1398451" y="2012951"/>
                <a:ext cx="518255" cy="340828"/>
                <a:chOff x="1398451" y="2012951"/>
                <a:chExt cx="518255" cy="340828"/>
              </a:xfrm>
            </p:grpSpPr>
            <p:sp>
              <p:nvSpPr>
                <p:cNvPr id="4166" name="Google Shape;4166;p57"/>
                <p:cNvSpPr/>
                <p:nvPr/>
              </p:nvSpPr>
              <p:spPr>
                <a:xfrm>
                  <a:off x="1398451" y="2133928"/>
                  <a:ext cx="102166" cy="99017"/>
                </a:xfrm>
                <a:custGeom>
                  <a:avLst/>
                  <a:gdLst/>
                  <a:ahLst/>
                  <a:cxnLst/>
                  <a:rect l="l" t="t" r="r" b="b"/>
                  <a:pathLst>
                    <a:path w="15346" h="14873" extrusionOk="0">
                      <a:moveTo>
                        <a:pt x="7697" y="0"/>
                      </a:moveTo>
                      <a:cubicBezTo>
                        <a:pt x="7535" y="0"/>
                        <a:pt x="7371" y="5"/>
                        <a:pt x="7206" y="16"/>
                      </a:cubicBezTo>
                      <a:cubicBezTo>
                        <a:pt x="3103" y="250"/>
                        <a:pt x="1" y="3785"/>
                        <a:pt x="268" y="7888"/>
                      </a:cubicBezTo>
                      <a:cubicBezTo>
                        <a:pt x="493" y="11846"/>
                        <a:pt x="3790" y="14872"/>
                        <a:pt x="7706" y="14872"/>
                      </a:cubicBezTo>
                      <a:cubicBezTo>
                        <a:pt x="7850" y="14872"/>
                        <a:pt x="7994" y="14868"/>
                        <a:pt x="8140" y="14860"/>
                      </a:cubicBezTo>
                      <a:cubicBezTo>
                        <a:pt x="12243" y="14593"/>
                        <a:pt x="15345" y="11057"/>
                        <a:pt x="15112" y="6954"/>
                      </a:cubicBezTo>
                      <a:cubicBezTo>
                        <a:pt x="14855" y="3016"/>
                        <a:pt x="11588" y="0"/>
                        <a:pt x="769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67" name="Google Shape;4167;p57"/>
                <p:cNvGrpSpPr/>
                <p:nvPr/>
              </p:nvGrpSpPr>
              <p:grpSpPr>
                <a:xfrm>
                  <a:off x="1616453" y="2012951"/>
                  <a:ext cx="300253" cy="340828"/>
                  <a:chOff x="1616453" y="2013538"/>
                  <a:chExt cx="300253" cy="340828"/>
                </a:xfrm>
              </p:grpSpPr>
              <p:sp>
                <p:nvSpPr>
                  <p:cNvPr id="4168" name="Google Shape;4168;p57"/>
                  <p:cNvSpPr/>
                  <p:nvPr/>
                </p:nvSpPr>
                <p:spPr>
                  <a:xfrm>
                    <a:off x="1631387" y="2183474"/>
                    <a:ext cx="85283" cy="74624"/>
                  </a:xfrm>
                  <a:custGeom>
                    <a:avLst/>
                    <a:gdLst/>
                    <a:ahLst/>
                    <a:cxnLst/>
                    <a:rect l="l" t="t" r="r" b="b"/>
                    <a:pathLst>
                      <a:path w="12810" h="11209" fill="none" extrusionOk="0">
                        <a:moveTo>
                          <a:pt x="1" y="0"/>
                        </a:moveTo>
                        <a:lnTo>
                          <a:pt x="1" y="0"/>
                        </a:lnTo>
                        <a:cubicBezTo>
                          <a:pt x="6372" y="0"/>
                          <a:pt x="10542" y="3803"/>
                          <a:pt x="12810" y="11208"/>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9" name="Google Shape;4169;p57"/>
                  <p:cNvSpPr/>
                  <p:nvPr/>
                </p:nvSpPr>
                <p:spPr>
                  <a:xfrm>
                    <a:off x="1716447" y="2048220"/>
                    <a:ext cx="82400" cy="61076"/>
                  </a:xfrm>
                  <a:custGeom>
                    <a:avLst/>
                    <a:gdLst/>
                    <a:ahLst/>
                    <a:cxnLst/>
                    <a:rect l="l" t="t" r="r" b="b"/>
                    <a:pathLst>
                      <a:path w="12377" h="9174" fill="none" extrusionOk="0">
                        <a:moveTo>
                          <a:pt x="1" y="9174"/>
                        </a:moveTo>
                        <a:cubicBezTo>
                          <a:pt x="1635" y="3870"/>
                          <a:pt x="6539" y="0"/>
                          <a:pt x="12376" y="0"/>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0" name="Google Shape;4170;p57"/>
                  <p:cNvSpPr/>
                  <p:nvPr/>
                </p:nvSpPr>
                <p:spPr>
                  <a:xfrm>
                    <a:off x="1716447" y="2257422"/>
                    <a:ext cx="82400" cy="61083"/>
                  </a:xfrm>
                  <a:custGeom>
                    <a:avLst/>
                    <a:gdLst/>
                    <a:ahLst/>
                    <a:cxnLst/>
                    <a:rect l="l" t="t" r="r" b="b"/>
                    <a:pathLst>
                      <a:path w="12377" h="9175" fill="none" extrusionOk="0">
                        <a:moveTo>
                          <a:pt x="1" y="1"/>
                        </a:moveTo>
                        <a:cubicBezTo>
                          <a:pt x="1635" y="5305"/>
                          <a:pt x="6539" y="9174"/>
                          <a:pt x="12376" y="9174"/>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1" name="Google Shape;4171;p57"/>
                  <p:cNvSpPr/>
                  <p:nvPr/>
                </p:nvSpPr>
                <p:spPr>
                  <a:xfrm>
                    <a:off x="1631387" y="2109073"/>
                    <a:ext cx="85283" cy="74398"/>
                  </a:xfrm>
                  <a:custGeom>
                    <a:avLst/>
                    <a:gdLst/>
                    <a:ahLst/>
                    <a:cxnLst/>
                    <a:rect l="l" t="t" r="r" b="b"/>
                    <a:pathLst>
                      <a:path w="12810" h="11175" fill="none" extrusionOk="0">
                        <a:moveTo>
                          <a:pt x="1" y="11175"/>
                        </a:moveTo>
                        <a:cubicBezTo>
                          <a:pt x="6539" y="11175"/>
                          <a:pt x="10275" y="7105"/>
                          <a:pt x="12810" y="0"/>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2" name="Google Shape;4172;p57"/>
                  <p:cNvSpPr/>
                  <p:nvPr/>
                </p:nvSpPr>
                <p:spPr>
                  <a:xfrm>
                    <a:off x="1616453" y="2163114"/>
                    <a:ext cx="42868" cy="40491"/>
                  </a:xfrm>
                  <a:custGeom>
                    <a:avLst/>
                    <a:gdLst/>
                    <a:ahLst/>
                    <a:cxnLst/>
                    <a:rect l="l" t="t" r="r" b="b"/>
                    <a:pathLst>
                      <a:path w="6439" h="6082" extrusionOk="0">
                        <a:moveTo>
                          <a:pt x="3241" y="0"/>
                        </a:moveTo>
                        <a:cubicBezTo>
                          <a:pt x="3118" y="0"/>
                          <a:pt x="2994" y="8"/>
                          <a:pt x="2869" y="23"/>
                        </a:cubicBezTo>
                        <a:cubicBezTo>
                          <a:pt x="1168" y="223"/>
                          <a:pt x="0" y="1724"/>
                          <a:pt x="200" y="3392"/>
                        </a:cubicBezTo>
                        <a:cubicBezTo>
                          <a:pt x="386" y="4937"/>
                          <a:pt x="1717" y="6082"/>
                          <a:pt x="3239" y="6082"/>
                        </a:cubicBezTo>
                        <a:cubicBezTo>
                          <a:pt x="3359" y="6082"/>
                          <a:pt x="3481" y="6075"/>
                          <a:pt x="3603" y="6060"/>
                        </a:cubicBezTo>
                        <a:cubicBezTo>
                          <a:pt x="5271" y="5860"/>
                          <a:pt x="6438" y="4326"/>
                          <a:pt x="6238" y="2658"/>
                        </a:cubicBezTo>
                        <a:cubicBezTo>
                          <a:pt x="6053" y="1115"/>
                          <a:pt x="4754" y="0"/>
                          <a:pt x="32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3" name="Google Shape;4173;p57"/>
                  <p:cNvSpPr/>
                  <p:nvPr/>
                </p:nvSpPr>
                <p:spPr>
                  <a:xfrm>
                    <a:off x="1784849" y="2299227"/>
                    <a:ext cx="28654" cy="38514"/>
                  </a:xfrm>
                  <a:custGeom>
                    <a:avLst/>
                    <a:gdLst/>
                    <a:ahLst/>
                    <a:cxnLst/>
                    <a:rect l="l" t="t" r="r" b="b"/>
                    <a:pathLst>
                      <a:path w="4304" h="5785" extrusionOk="0">
                        <a:moveTo>
                          <a:pt x="509" y="0"/>
                        </a:moveTo>
                        <a:cubicBezTo>
                          <a:pt x="247" y="0"/>
                          <a:pt x="1" y="203"/>
                          <a:pt x="1" y="493"/>
                        </a:cubicBezTo>
                        <a:lnTo>
                          <a:pt x="1" y="5264"/>
                        </a:lnTo>
                        <a:cubicBezTo>
                          <a:pt x="1" y="5561"/>
                          <a:pt x="240" y="5784"/>
                          <a:pt x="499" y="5784"/>
                        </a:cubicBezTo>
                        <a:cubicBezTo>
                          <a:pt x="589" y="5784"/>
                          <a:pt x="682" y="5757"/>
                          <a:pt x="768" y="5697"/>
                        </a:cubicBezTo>
                        <a:lnTo>
                          <a:pt x="4037" y="3396"/>
                        </a:lnTo>
                        <a:cubicBezTo>
                          <a:pt x="4304" y="3195"/>
                          <a:pt x="4304" y="2795"/>
                          <a:pt x="4037" y="2595"/>
                        </a:cubicBezTo>
                        <a:lnTo>
                          <a:pt x="801" y="93"/>
                        </a:lnTo>
                        <a:cubicBezTo>
                          <a:pt x="710" y="29"/>
                          <a:pt x="608" y="0"/>
                          <a:pt x="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4" name="Google Shape;4174;p57"/>
                  <p:cNvSpPr/>
                  <p:nvPr/>
                </p:nvSpPr>
                <p:spPr>
                  <a:xfrm>
                    <a:off x="1784849" y="2028946"/>
                    <a:ext cx="28654" cy="38547"/>
                  </a:xfrm>
                  <a:custGeom>
                    <a:avLst/>
                    <a:gdLst/>
                    <a:ahLst/>
                    <a:cxnLst/>
                    <a:rect l="l" t="t" r="r" b="b"/>
                    <a:pathLst>
                      <a:path w="4304" h="5790" extrusionOk="0">
                        <a:moveTo>
                          <a:pt x="509" y="1"/>
                        </a:moveTo>
                        <a:cubicBezTo>
                          <a:pt x="247" y="1"/>
                          <a:pt x="1" y="203"/>
                          <a:pt x="1" y="494"/>
                        </a:cubicBezTo>
                        <a:lnTo>
                          <a:pt x="1" y="5264"/>
                        </a:lnTo>
                        <a:cubicBezTo>
                          <a:pt x="1" y="5580"/>
                          <a:pt x="231" y="5790"/>
                          <a:pt x="485" y="5790"/>
                        </a:cubicBezTo>
                        <a:cubicBezTo>
                          <a:pt x="580" y="5790"/>
                          <a:pt x="677" y="5761"/>
                          <a:pt x="768" y="5697"/>
                        </a:cubicBezTo>
                        <a:lnTo>
                          <a:pt x="4037" y="3396"/>
                        </a:lnTo>
                        <a:cubicBezTo>
                          <a:pt x="4304" y="3196"/>
                          <a:pt x="4304" y="2795"/>
                          <a:pt x="4037" y="2595"/>
                        </a:cubicBezTo>
                        <a:lnTo>
                          <a:pt x="801" y="93"/>
                        </a:lnTo>
                        <a:cubicBezTo>
                          <a:pt x="710" y="29"/>
                          <a:pt x="608" y="1"/>
                          <a:pt x="5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75" name="Google Shape;4175;p57"/>
                  <p:cNvGrpSpPr/>
                  <p:nvPr/>
                </p:nvGrpSpPr>
                <p:grpSpPr>
                  <a:xfrm>
                    <a:off x="1839639" y="2013538"/>
                    <a:ext cx="77067" cy="340828"/>
                    <a:chOff x="1839639" y="2013538"/>
                    <a:chExt cx="77067" cy="340828"/>
                  </a:xfrm>
                </p:grpSpPr>
                <p:sp>
                  <p:nvSpPr>
                    <p:cNvPr id="4176" name="Google Shape;4176;p57"/>
                    <p:cNvSpPr/>
                    <p:nvPr/>
                  </p:nvSpPr>
                  <p:spPr>
                    <a:xfrm>
                      <a:off x="1839639" y="2282618"/>
                      <a:ext cx="77067" cy="71748"/>
                    </a:xfrm>
                    <a:custGeom>
                      <a:avLst/>
                      <a:gdLst/>
                      <a:ahLst/>
                      <a:cxnLst/>
                      <a:rect l="l" t="t" r="r" b="b"/>
                      <a:pathLst>
                        <a:path w="11576" h="10777" extrusionOk="0">
                          <a:moveTo>
                            <a:pt x="5787" y="0"/>
                          </a:moveTo>
                          <a:cubicBezTo>
                            <a:pt x="3185" y="0"/>
                            <a:pt x="889" y="1889"/>
                            <a:pt x="468" y="4538"/>
                          </a:cubicBezTo>
                          <a:cubicBezTo>
                            <a:pt x="1" y="7473"/>
                            <a:pt x="2002" y="10208"/>
                            <a:pt x="4938" y="10709"/>
                          </a:cubicBezTo>
                          <a:cubicBezTo>
                            <a:pt x="5221" y="10754"/>
                            <a:pt x="5503" y="10776"/>
                            <a:pt x="5781" y="10776"/>
                          </a:cubicBezTo>
                          <a:cubicBezTo>
                            <a:pt x="8358" y="10776"/>
                            <a:pt x="10654" y="8888"/>
                            <a:pt x="11075" y="6239"/>
                          </a:cubicBezTo>
                          <a:cubicBezTo>
                            <a:pt x="11576" y="3303"/>
                            <a:pt x="9574" y="535"/>
                            <a:pt x="6639" y="68"/>
                          </a:cubicBezTo>
                          <a:cubicBezTo>
                            <a:pt x="6352" y="22"/>
                            <a:pt x="6068" y="0"/>
                            <a:pt x="5787"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7" name="Google Shape;4177;p57"/>
                    <p:cNvSpPr/>
                    <p:nvPr/>
                  </p:nvSpPr>
                  <p:spPr>
                    <a:xfrm>
                      <a:off x="1839639" y="2013538"/>
                      <a:ext cx="77067" cy="71588"/>
                    </a:xfrm>
                    <a:custGeom>
                      <a:avLst/>
                      <a:gdLst/>
                      <a:ahLst/>
                      <a:cxnLst/>
                      <a:rect l="l" t="t" r="r" b="b"/>
                      <a:pathLst>
                        <a:path w="11576" h="10753" extrusionOk="0">
                          <a:moveTo>
                            <a:pt x="5786" y="1"/>
                          </a:moveTo>
                          <a:cubicBezTo>
                            <a:pt x="3185" y="1"/>
                            <a:pt x="889" y="1886"/>
                            <a:pt x="468" y="4505"/>
                          </a:cubicBezTo>
                          <a:cubicBezTo>
                            <a:pt x="1" y="7440"/>
                            <a:pt x="2002" y="10209"/>
                            <a:pt x="4904" y="10676"/>
                          </a:cubicBezTo>
                          <a:cubicBezTo>
                            <a:pt x="5208" y="10728"/>
                            <a:pt x="5509" y="10753"/>
                            <a:pt x="5807" y="10753"/>
                          </a:cubicBezTo>
                          <a:cubicBezTo>
                            <a:pt x="8387" y="10753"/>
                            <a:pt x="10657" y="8872"/>
                            <a:pt x="11075" y="6240"/>
                          </a:cubicBezTo>
                          <a:cubicBezTo>
                            <a:pt x="11576" y="3304"/>
                            <a:pt x="9574" y="535"/>
                            <a:pt x="6639" y="68"/>
                          </a:cubicBezTo>
                          <a:cubicBezTo>
                            <a:pt x="6352" y="23"/>
                            <a:pt x="6067" y="1"/>
                            <a:pt x="5786"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grpSp>
      </p:grpSp>
      <p:grpSp>
        <p:nvGrpSpPr>
          <p:cNvPr id="4178" name="Google Shape;4178;p57"/>
          <p:cNvGrpSpPr/>
          <p:nvPr/>
        </p:nvGrpSpPr>
        <p:grpSpPr>
          <a:xfrm>
            <a:off x="724986" y="3366938"/>
            <a:ext cx="1368681" cy="682918"/>
            <a:chOff x="724986" y="3605478"/>
            <a:chExt cx="1368681" cy="682918"/>
          </a:xfrm>
        </p:grpSpPr>
        <p:grpSp>
          <p:nvGrpSpPr>
            <p:cNvPr id="4179" name="Google Shape;4179;p57"/>
            <p:cNvGrpSpPr/>
            <p:nvPr/>
          </p:nvGrpSpPr>
          <p:grpSpPr>
            <a:xfrm>
              <a:off x="1289102" y="3823629"/>
              <a:ext cx="240442" cy="250435"/>
              <a:chOff x="-165066" y="3843615"/>
              <a:chExt cx="221259" cy="230455"/>
            </a:xfrm>
          </p:grpSpPr>
          <p:sp>
            <p:nvSpPr>
              <p:cNvPr id="4180" name="Google Shape;4180;p57"/>
              <p:cNvSpPr/>
              <p:nvPr/>
            </p:nvSpPr>
            <p:spPr>
              <a:xfrm>
                <a:off x="-165066" y="3843615"/>
                <a:ext cx="106189" cy="230455"/>
              </a:xfrm>
              <a:custGeom>
                <a:avLst/>
                <a:gdLst/>
                <a:ahLst/>
                <a:cxnLst/>
                <a:rect l="l" t="t" r="r" b="b"/>
                <a:pathLst>
                  <a:path w="9076" h="19697" extrusionOk="0">
                    <a:moveTo>
                      <a:pt x="7950" y="0"/>
                    </a:moveTo>
                    <a:cubicBezTo>
                      <a:pt x="7325" y="0"/>
                      <a:pt x="7031" y="353"/>
                      <a:pt x="6905" y="861"/>
                    </a:cubicBezTo>
                    <a:cubicBezTo>
                      <a:pt x="6789" y="843"/>
                      <a:pt x="6673" y="834"/>
                      <a:pt x="6560" y="834"/>
                    </a:cubicBezTo>
                    <a:cubicBezTo>
                      <a:pt x="5374" y="834"/>
                      <a:pt x="4369" y="1804"/>
                      <a:pt x="4378" y="3035"/>
                    </a:cubicBezTo>
                    <a:cubicBezTo>
                      <a:pt x="4378" y="3093"/>
                      <a:pt x="4384" y="3152"/>
                      <a:pt x="4388" y="3210"/>
                    </a:cubicBezTo>
                    <a:cubicBezTo>
                      <a:pt x="4095" y="3091"/>
                      <a:pt x="3789" y="3034"/>
                      <a:pt x="3486" y="3034"/>
                    </a:cubicBezTo>
                    <a:cubicBezTo>
                      <a:pt x="2814" y="3034"/>
                      <a:pt x="2155" y="3317"/>
                      <a:pt x="1689" y="3841"/>
                    </a:cubicBezTo>
                    <a:cubicBezTo>
                      <a:pt x="1013" y="4601"/>
                      <a:pt x="893" y="5704"/>
                      <a:pt x="1385" y="6594"/>
                    </a:cubicBezTo>
                    <a:cubicBezTo>
                      <a:pt x="0" y="7697"/>
                      <a:pt x="117" y="9839"/>
                      <a:pt x="1618" y="10780"/>
                    </a:cubicBezTo>
                    <a:cubicBezTo>
                      <a:pt x="664" y="11961"/>
                      <a:pt x="1036" y="13721"/>
                      <a:pt x="2388" y="14417"/>
                    </a:cubicBezTo>
                    <a:cubicBezTo>
                      <a:pt x="2375" y="14508"/>
                      <a:pt x="2372" y="14595"/>
                      <a:pt x="2372" y="14685"/>
                    </a:cubicBezTo>
                    <a:cubicBezTo>
                      <a:pt x="2372" y="15776"/>
                      <a:pt x="3106" y="16727"/>
                      <a:pt x="4161" y="17002"/>
                    </a:cubicBezTo>
                    <a:cubicBezTo>
                      <a:pt x="4473" y="17901"/>
                      <a:pt x="5317" y="18472"/>
                      <a:pt x="6226" y="18472"/>
                    </a:cubicBezTo>
                    <a:cubicBezTo>
                      <a:pt x="6429" y="18472"/>
                      <a:pt x="6635" y="18443"/>
                      <a:pt x="6840" y="18383"/>
                    </a:cubicBezTo>
                    <a:cubicBezTo>
                      <a:pt x="6888" y="19128"/>
                      <a:pt x="7157" y="19697"/>
                      <a:pt x="7953" y="19697"/>
                    </a:cubicBezTo>
                    <a:cubicBezTo>
                      <a:pt x="9074" y="19697"/>
                      <a:pt x="9059" y="18730"/>
                      <a:pt x="9075" y="18730"/>
                    </a:cubicBezTo>
                    <a:cubicBezTo>
                      <a:pt x="9075" y="18730"/>
                      <a:pt x="9075" y="18730"/>
                      <a:pt x="9075" y="18730"/>
                    </a:cubicBezTo>
                    <a:cubicBezTo>
                      <a:pt x="9072" y="18726"/>
                      <a:pt x="9046" y="1055"/>
                      <a:pt x="9033" y="1055"/>
                    </a:cubicBezTo>
                    <a:cubicBezTo>
                      <a:pt x="9033" y="1055"/>
                      <a:pt x="9033" y="1055"/>
                      <a:pt x="9033" y="1055"/>
                    </a:cubicBezTo>
                    <a:cubicBezTo>
                      <a:pt x="9014" y="919"/>
                      <a:pt x="8982" y="790"/>
                      <a:pt x="8936" y="660"/>
                    </a:cubicBezTo>
                    <a:cubicBezTo>
                      <a:pt x="8784" y="259"/>
                      <a:pt x="8490" y="0"/>
                      <a:pt x="7950" y="0"/>
                    </a:cubicBezTo>
                    <a:close/>
                  </a:path>
                </a:pathLst>
              </a:custGeom>
              <a:solidFill>
                <a:srgbClr val="E4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1" name="Google Shape;4181;p57"/>
              <p:cNvSpPr/>
              <p:nvPr/>
            </p:nvSpPr>
            <p:spPr>
              <a:xfrm>
                <a:off x="-100985" y="3906105"/>
                <a:ext cx="41804" cy="52708"/>
              </a:xfrm>
              <a:custGeom>
                <a:avLst/>
                <a:gdLst/>
                <a:ahLst/>
                <a:cxnLst/>
                <a:rect l="l" t="t" r="r" b="b"/>
                <a:pathLst>
                  <a:path w="3573" h="4505" fill="none" extrusionOk="0">
                    <a:moveTo>
                      <a:pt x="3573" y="1"/>
                    </a:moveTo>
                    <a:cubicBezTo>
                      <a:pt x="3573" y="1"/>
                      <a:pt x="1" y="221"/>
                      <a:pt x="997" y="4504"/>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2" name="Google Shape;4182;p57"/>
              <p:cNvSpPr/>
              <p:nvPr/>
            </p:nvSpPr>
            <p:spPr>
              <a:xfrm>
                <a:off x="-86594" y="3875146"/>
                <a:ext cx="27296" cy="25717"/>
              </a:xfrm>
              <a:custGeom>
                <a:avLst/>
                <a:gdLst/>
                <a:ahLst/>
                <a:cxnLst/>
                <a:rect l="l" t="t" r="r" b="b"/>
                <a:pathLst>
                  <a:path w="2333" h="2198" fill="none" extrusionOk="0">
                    <a:moveTo>
                      <a:pt x="0" y="696"/>
                    </a:moveTo>
                    <a:cubicBezTo>
                      <a:pt x="0" y="696"/>
                      <a:pt x="2333" y="0"/>
                      <a:pt x="2333" y="219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3" name="Google Shape;4183;p57"/>
              <p:cNvSpPr/>
              <p:nvPr/>
            </p:nvSpPr>
            <p:spPr>
              <a:xfrm>
                <a:off x="-113855" y="3879078"/>
                <a:ext cx="8986" cy="21785"/>
              </a:xfrm>
              <a:custGeom>
                <a:avLst/>
                <a:gdLst/>
                <a:ahLst/>
                <a:cxnLst/>
                <a:rect l="l" t="t" r="r" b="b"/>
                <a:pathLst>
                  <a:path w="768" h="1862" fill="none" extrusionOk="0">
                    <a:moveTo>
                      <a:pt x="1" y="1"/>
                    </a:moveTo>
                    <a:cubicBezTo>
                      <a:pt x="1" y="1"/>
                      <a:pt x="1" y="1056"/>
                      <a:pt x="768" y="186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4" name="Google Shape;4184;p57"/>
              <p:cNvSpPr/>
              <p:nvPr/>
            </p:nvSpPr>
            <p:spPr>
              <a:xfrm>
                <a:off x="-148861" y="3908679"/>
                <a:ext cx="53340" cy="15538"/>
              </a:xfrm>
              <a:custGeom>
                <a:avLst/>
                <a:gdLst/>
                <a:ahLst/>
                <a:cxnLst/>
                <a:rect l="l" t="t" r="r" b="b"/>
                <a:pathLst>
                  <a:path w="4559" h="1328" fill="none" extrusionOk="0">
                    <a:moveTo>
                      <a:pt x="0" y="1030"/>
                    </a:moveTo>
                    <a:cubicBezTo>
                      <a:pt x="1301" y="1"/>
                      <a:pt x="2559" y="1327"/>
                      <a:pt x="2559" y="1327"/>
                    </a:cubicBezTo>
                    <a:cubicBezTo>
                      <a:pt x="2559" y="1327"/>
                      <a:pt x="2828" y="150"/>
                      <a:pt x="4559" y="642"/>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5" name="Google Shape;4185;p57"/>
              <p:cNvSpPr/>
              <p:nvPr/>
            </p:nvSpPr>
            <p:spPr>
              <a:xfrm>
                <a:off x="-137430" y="3963493"/>
                <a:ext cx="28092" cy="51948"/>
              </a:xfrm>
              <a:custGeom>
                <a:avLst/>
                <a:gdLst/>
                <a:ahLst/>
                <a:cxnLst/>
                <a:rect l="l" t="t" r="r" b="b"/>
                <a:pathLst>
                  <a:path w="2401" h="4440" fill="none" extrusionOk="0">
                    <a:moveTo>
                      <a:pt x="10" y="4439"/>
                    </a:moveTo>
                    <a:cubicBezTo>
                      <a:pt x="10" y="4439"/>
                      <a:pt x="0" y="2220"/>
                      <a:pt x="1718" y="2437"/>
                    </a:cubicBezTo>
                    <a:cubicBezTo>
                      <a:pt x="1718" y="2437"/>
                      <a:pt x="828" y="1217"/>
                      <a:pt x="2401" y="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6" name="Google Shape;4186;p57"/>
              <p:cNvSpPr/>
              <p:nvPr/>
            </p:nvSpPr>
            <p:spPr>
              <a:xfrm>
                <a:off x="-122021" y="4015429"/>
                <a:ext cx="12461" cy="32374"/>
              </a:xfrm>
              <a:custGeom>
                <a:avLst/>
                <a:gdLst/>
                <a:ahLst/>
                <a:cxnLst/>
                <a:rect l="l" t="t" r="r" b="b"/>
                <a:pathLst>
                  <a:path w="1065" h="2767" fill="none" extrusionOk="0">
                    <a:moveTo>
                      <a:pt x="1064" y="0"/>
                    </a:moveTo>
                    <a:cubicBezTo>
                      <a:pt x="1064" y="0"/>
                      <a:pt x="0" y="1146"/>
                      <a:pt x="702" y="276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7" name="Google Shape;4187;p57"/>
              <p:cNvSpPr/>
              <p:nvPr/>
            </p:nvSpPr>
            <p:spPr>
              <a:xfrm>
                <a:off x="-95533" y="4013124"/>
                <a:ext cx="36235" cy="21739"/>
              </a:xfrm>
              <a:custGeom>
                <a:avLst/>
                <a:gdLst/>
                <a:ahLst/>
                <a:cxnLst/>
                <a:rect l="l" t="t" r="r" b="b"/>
                <a:pathLst>
                  <a:path w="3097" h="1858" fill="none" extrusionOk="0">
                    <a:moveTo>
                      <a:pt x="3097" y="197"/>
                    </a:moveTo>
                    <a:cubicBezTo>
                      <a:pt x="1463" y="0"/>
                      <a:pt x="764" y="1579"/>
                      <a:pt x="764" y="1579"/>
                    </a:cubicBezTo>
                    <a:cubicBezTo>
                      <a:pt x="764" y="1579"/>
                      <a:pt x="334" y="1391"/>
                      <a:pt x="1" y="185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8" name="Google Shape;4188;p57"/>
              <p:cNvSpPr/>
              <p:nvPr/>
            </p:nvSpPr>
            <p:spPr>
              <a:xfrm>
                <a:off x="-123355" y="3941357"/>
                <a:ext cx="32000" cy="17913"/>
              </a:xfrm>
              <a:custGeom>
                <a:avLst/>
                <a:gdLst/>
                <a:ahLst/>
                <a:cxnLst/>
                <a:rect l="l" t="t" r="r" b="b"/>
                <a:pathLst>
                  <a:path w="2735" h="1531" fill="none" extrusionOk="0">
                    <a:moveTo>
                      <a:pt x="2735" y="0"/>
                    </a:moveTo>
                    <a:cubicBezTo>
                      <a:pt x="2735" y="0"/>
                      <a:pt x="1085" y="1530"/>
                      <a:pt x="1" y="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9" name="Google Shape;4189;p57"/>
              <p:cNvSpPr/>
              <p:nvPr/>
            </p:nvSpPr>
            <p:spPr>
              <a:xfrm>
                <a:off x="-91367" y="3973672"/>
                <a:ext cx="32070" cy="15807"/>
              </a:xfrm>
              <a:custGeom>
                <a:avLst/>
                <a:gdLst/>
                <a:ahLst/>
                <a:cxnLst/>
                <a:rect l="l" t="t" r="r" b="b"/>
                <a:pathLst>
                  <a:path w="2741" h="1351" fill="none" extrusionOk="0">
                    <a:moveTo>
                      <a:pt x="1" y="434"/>
                    </a:moveTo>
                    <a:cubicBezTo>
                      <a:pt x="1" y="434"/>
                      <a:pt x="1709" y="1"/>
                      <a:pt x="2741" y="135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0" name="Google Shape;4190;p57"/>
              <p:cNvSpPr/>
              <p:nvPr/>
            </p:nvSpPr>
            <p:spPr>
              <a:xfrm>
                <a:off x="-49996" y="3843615"/>
                <a:ext cx="106189" cy="230455"/>
              </a:xfrm>
              <a:custGeom>
                <a:avLst/>
                <a:gdLst/>
                <a:ahLst/>
                <a:cxnLst/>
                <a:rect l="l" t="t" r="r" b="b"/>
                <a:pathLst>
                  <a:path w="9076" h="19697" extrusionOk="0">
                    <a:moveTo>
                      <a:pt x="1127" y="0"/>
                    </a:moveTo>
                    <a:cubicBezTo>
                      <a:pt x="586" y="0"/>
                      <a:pt x="292" y="259"/>
                      <a:pt x="140" y="660"/>
                    </a:cubicBezTo>
                    <a:cubicBezTo>
                      <a:pt x="95" y="790"/>
                      <a:pt x="62" y="919"/>
                      <a:pt x="43" y="1055"/>
                    </a:cubicBezTo>
                    <a:cubicBezTo>
                      <a:pt x="43" y="1055"/>
                      <a:pt x="43" y="1055"/>
                      <a:pt x="43" y="1055"/>
                    </a:cubicBezTo>
                    <a:cubicBezTo>
                      <a:pt x="30" y="1055"/>
                      <a:pt x="4" y="18726"/>
                      <a:pt x="1" y="18730"/>
                    </a:cubicBezTo>
                    <a:cubicBezTo>
                      <a:pt x="1" y="18730"/>
                      <a:pt x="1" y="18730"/>
                      <a:pt x="1" y="18730"/>
                    </a:cubicBezTo>
                    <a:cubicBezTo>
                      <a:pt x="17" y="18730"/>
                      <a:pt x="3" y="19697"/>
                      <a:pt x="1123" y="19697"/>
                    </a:cubicBezTo>
                    <a:cubicBezTo>
                      <a:pt x="1919" y="19697"/>
                      <a:pt x="2188" y="19128"/>
                      <a:pt x="2236" y="18383"/>
                    </a:cubicBezTo>
                    <a:cubicBezTo>
                      <a:pt x="2441" y="18443"/>
                      <a:pt x="2647" y="18472"/>
                      <a:pt x="2850" y="18472"/>
                    </a:cubicBezTo>
                    <a:cubicBezTo>
                      <a:pt x="3758" y="18472"/>
                      <a:pt x="4600" y="17901"/>
                      <a:pt x="4915" y="17002"/>
                    </a:cubicBezTo>
                    <a:cubicBezTo>
                      <a:pt x="5970" y="16727"/>
                      <a:pt x="6704" y="15776"/>
                      <a:pt x="6704" y="14685"/>
                    </a:cubicBezTo>
                    <a:cubicBezTo>
                      <a:pt x="6704" y="14595"/>
                      <a:pt x="6698" y="14508"/>
                      <a:pt x="6688" y="14417"/>
                    </a:cubicBezTo>
                    <a:cubicBezTo>
                      <a:pt x="8040" y="13725"/>
                      <a:pt x="8412" y="11961"/>
                      <a:pt x="7458" y="10780"/>
                    </a:cubicBezTo>
                    <a:cubicBezTo>
                      <a:pt x="8956" y="9839"/>
                      <a:pt x="9076" y="7697"/>
                      <a:pt x="7691" y="6594"/>
                    </a:cubicBezTo>
                    <a:cubicBezTo>
                      <a:pt x="8183" y="5704"/>
                      <a:pt x="8060" y="4601"/>
                      <a:pt x="7387" y="3841"/>
                    </a:cubicBezTo>
                    <a:cubicBezTo>
                      <a:pt x="6921" y="3315"/>
                      <a:pt x="6264" y="3033"/>
                      <a:pt x="5593" y="3033"/>
                    </a:cubicBezTo>
                    <a:cubicBezTo>
                      <a:pt x="5289" y="3033"/>
                      <a:pt x="4982" y="3091"/>
                      <a:pt x="4689" y="3210"/>
                    </a:cubicBezTo>
                    <a:cubicBezTo>
                      <a:pt x="4692" y="3152"/>
                      <a:pt x="4695" y="3093"/>
                      <a:pt x="4695" y="3035"/>
                    </a:cubicBezTo>
                    <a:cubicBezTo>
                      <a:pt x="4704" y="1804"/>
                      <a:pt x="3702" y="834"/>
                      <a:pt x="2514" y="834"/>
                    </a:cubicBezTo>
                    <a:cubicBezTo>
                      <a:pt x="2400" y="834"/>
                      <a:pt x="2285" y="843"/>
                      <a:pt x="2168" y="861"/>
                    </a:cubicBezTo>
                    <a:cubicBezTo>
                      <a:pt x="2045" y="353"/>
                      <a:pt x="1751" y="0"/>
                      <a:pt x="1127" y="0"/>
                    </a:cubicBezTo>
                    <a:close/>
                  </a:path>
                </a:pathLst>
              </a:custGeom>
              <a:solidFill>
                <a:srgbClr val="405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1" name="Google Shape;4191;p57"/>
              <p:cNvSpPr/>
              <p:nvPr/>
            </p:nvSpPr>
            <p:spPr>
              <a:xfrm>
                <a:off x="-49692" y="3906105"/>
                <a:ext cx="41804" cy="52708"/>
              </a:xfrm>
              <a:custGeom>
                <a:avLst/>
                <a:gdLst/>
                <a:ahLst/>
                <a:cxnLst/>
                <a:rect l="l" t="t" r="r" b="b"/>
                <a:pathLst>
                  <a:path w="3573" h="4505" fill="none" extrusionOk="0">
                    <a:moveTo>
                      <a:pt x="1" y="1"/>
                    </a:moveTo>
                    <a:cubicBezTo>
                      <a:pt x="1" y="1"/>
                      <a:pt x="3572" y="221"/>
                      <a:pt x="2573" y="4504"/>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2" name="Google Shape;4192;p57"/>
              <p:cNvSpPr/>
              <p:nvPr/>
            </p:nvSpPr>
            <p:spPr>
              <a:xfrm>
                <a:off x="-49575" y="3875146"/>
                <a:ext cx="27261" cy="25717"/>
              </a:xfrm>
              <a:custGeom>
                <a:avLst/>
                <a:gdLst/>
                <a:ahLst/>
                <a:cxnLst/>
                <a:rect l="l" t="t" r="r" b="b"/>
                <a:pathLst>
                  <a:path w="2330" h="2198" fill="none" extrusionOk="0">
                    <a:moveTo>
                      <a:pt x="2330" y="696"/>
                    </a:moveTo>
                    <a:cubicBezTo>
                      <a:pt x="2330" y="696"/>
                      <a:pt x="0" y="0"/>
                      <a:pt x="0" y="219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3" name="Google Shape;4193;p57"/>
              <p:cNvSpPr/>
              <p:nvPr/>
            </p:nvSpPr>
            <p:spPr>
              <a:xfrm>
                <a:off x="-4003" y="3879078"/>
                <a:ext cx="8986" cy="21785"/>
              </a:xfrm>
              <a:custGeom>
                <a:avLst/>
                <a:gdLst/>
                <a:ahLst/>
                <a:cxnLst/>
                <a:rect l="l" t="t" r="r" b="b"/>
                <a:pathLst>
                  <a:path w="768" h="1862" fill="none" extrusionOk="0">
                    <a:moveTo>
                      <a:pt x="767" y="1"/>
                    </a:moveTo>
                    <a:cubicBezTo>
                      <a:pt x="767" y="1"/>
                      <a:pt x="767" y="1056"/>
                      <a:pt x="1" y="186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4" name="Google Shape;4194;p57"/>
              <p:cNvSpPr/>
              <p:nvPr/>
            </p:nvSpPr>
            <p:spPr>
              <a:xfrm>
                <a:off x="-13352" y="3908679"/>
                <a:ext cx="53352" cy="15538"/>
              </a:xfrm>
              <a:custGeom>
                <a:avLst/>
                <a:gdLst/>
                <a:ahLst/>
                <a:cxnLst/>
                <a:rect l="l" t="t" r="r" b="b"/>
                <a:pathLst>
                  <a:path w="4560" h="1328" fill="none" extrusionOk="0">
                    <a:moveTo>
                      <a:pt x="4559" y="1030"/>
                    </a:moveTo>
                    <a:cubicBezTo>
                      <a:pt x="3258" y="1"/>
                      <a:pt x="1997" y="1327"/>
                      <a:pt x="1997" y="1327"/>
                    </a:cubicBezTo>
                    <a:cubicBezTo>
                      <a:pt x="1997" y="1327"/>
                      <a:pt x="1731" y="150"/>
                      <a:pt x="1" y="642"/>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5" name="Google Shape;4195;p57"/>
              <p:cNvSpPr/>
              <p:nvPr/>
            </p:nvSpPr>
            <p:spPr>
              <a:xfrm>
                <a:off x="466" y="3963493"/>
                <a:ext cx="28092" cy="51948"/>
              </a:xfrm>
              <a:custGeom>
                <a:avLst/>
                <a:gdLst/>
                <a:ahLst/>
                <a:cxnLst/>
                <a:rect l="l" t="t" r="r" b="b"/>
                <a:pathLst>
                  <a:path w="2401" h="4440" fill="none" extrusionOk="0">
                    <a:moveTo>
                      <a:pt x="2391" y="4439"/>
                    </a:moveTo>
                    <a:cubicBezTo>
                      <a:pt x="2391" y="4439"/>
                      <a:pt x="2401" y="2220"/>
                      <a:pt x="683" y="2437"/>
                    </a:cubicBezTo>
                    <a:cubicBezTo>
                      <a:pt x="683" y="2437"/>
                      <a:pt x="1573" y="1217"/>
                      <a:pt x="0" y="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6" name="Google Shape;4196;p57"/>
              <p:cNvSpPr/>
              <p:nvPr/>
            </p:nvSpPr>
            <p:spPr>
              <a:xfrm>
                <a:off x="688" y="4015429"/>
                <a:ext cx="12472" cy="32374"/>
              </a:xfrm>
              <a:custGeom>
                <a:avLst/>
                <a:gdLst/>
                <a:ahLst/>
                <a:cxnLst/>
                <a:rect l="l" t="t" r="r" b="b"/>
                <a:pathLst>
                  <a:path w="1066" h="2767" fill="none" extrusionOk="0">
                    <a:moveTo>
                      <a:pt x="1" y="0"/>
                    </a:moveTo>
                    <a:cubicBezTo>
                      <a:pt x="1" y="0"/>
                      <a:pt x="1065" y="1146"/>
                      <a:pt x="363" y="276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7" name="Google Shape;4197;p57"/>
              <p:cNvSpPr/>
              <p:nvPr/>
            </p:nvSpPr>
            <p:spPr>
              <a:xfrm>
                <a:off x="-49575" y="4013124"/>
                <a:ext cx="36235" cy="21739"/>
              </a:xfrm>
              <a:custGeom>
                <a:avLst/>
                <a:gdLst/>
                <a:ahLst/>
                <a:cxnLst/>
                <a:rect l="l" t="t" r="r" b="b"/>
                <a:pathLst>
                  <a:path w="3097" h="1858" fill="none" extrusionOk="0">
                    <a:moveTo>
                      <a:pt x="0" y="197"/>
                    </a:moveTo>
                    <a:cubicBezTo>
                      <a:pt x="1631" y="0"/>
                      <a:pt x="2330" y="1579"/>
                      <a:pt x="2330" y="1579"/>
                    </a:cubicBezTo>
                    <a:cubicBezTo>
                      <a:pt x="2330" y="1579"/>
                      <a:pt x="2763" y="1391"/>
                      <a:pt x="3097" y="185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8" name="Google Shape;4198;p57"/>
              <p:cNvSpPr/>
              <p:nvPr/>
            </p:nvSpPr>
            <p:spPr>
              <a:xfrm>
                <a:off x="-17517" y="3941357"/>
                <a:ext cx="32000" cy="17913"/>
              </a:xfrm>
              <a:custGeom>
                <a:avLst/>
                <a:gdLst/>
                <a:ahLst/>
                <a:cxnLst/>
                <a:rect l="l" t="t" r="r" b="b"/>
                <a:pathLst>
                  <a:path w="2735" h="1531" fill="none" extrusionOk="0">
                    <a:moveTo>
                      <a:pt x="1" y="0"/>
                    </a:moveTo>
                    <a:cubicBezTo>
                      <a:pt x="1" y="0"/>
                      <a:pt x="1651" y="1530"/>
                      <a:pt x="2734" y="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9" name="Google Shape;4199;p57"/>
              <p:cNvSpPr/>
              <p:nvPr/>
            </p:nvSpPr>
            <p:spPr>
              <a:xfrm>
                <a:off x="-49575" y="3973672"/>
                <a:ext cx="32070" cy="15807"/>
              </a:xfrm>
              <a:custGeom>
                <a:avLst/>
                <a:gdLst/>
                <a:ahLst/>
                <a:cxnLst/>
                <a:rect l="l" t="t" r="r" b="b"/>
                <a:pathLst>
                  <a:path w="2741" h="1351" fill="none" extrusionOk="0">
                    <a:moveTo>
                      <a:pt x="2741" y="434"/>
                    </a:moveTo>
                    <a:cubicBezTo>
                      <a:pt x="2741" y="434"/>
                      <a:pt x="1032" y="1"/>
                      <a:pt x="0" y="135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200" name="Google Shape;4200;p57"/>
            <p:cNvGrpSpPr/>
            <p:nvPr/>
          </p:nvGrpSpPr>
          <p:grpSpPr>
            <a:xfrm>
              <a:off x="724986" y="3605478"/>
              <a:ext cx="1368681" cy="682918"/>
              <a:chOff x="724986" y="3605478"/>
              <a:chExt cx="1368681" cy="682918"/>
            </a:xfrm>
          </p:grpSpPr>
          <p:grpSp>
            <p:nvGrpSpPr>
              <p:cNvPr id="4201" name="Google Shape;4201;p57"/>
              <p:cNvGrpSpPr/>
              <p:nvPr/>
            </p:nvGrpSpPr>
            <p:grpSpPr>
              <a:xfrm>
                <a:off x="1498221" y="4047614"/>
                <a:ext cx="529172" cy="240783"/>
                <a:chOff x="1498221" y="4047614"/>
                <a:chExt cx="529172" cy="240783"/>
              </a:xfrm>
            </p:grpSpPr>
            <p:grpSp>
              <p:nvGrpSpPr>
                <p:cNvPr id="4202" name="Google Shape;4202;p57"/>
                <p:cNvGrpSpPr/>
                <p:nvPr/>
              </p:nvGrpSpPr>
              <p:grpSpPr>
                <a:xfrm>
                  <a:off x="1826655" y="4224370"/>
                  <a:ext cx="200738" cy="25631"/>
                  <a:chOff x="1826655" y="4224370"/>
                  <a:chExt cx="200738" cy="25631"/>
                </a:xfrm>
              </p:grpSpPr>
              <p:sp>
                <p:nvSpPr>
                  <p:cNvPr id="4203" name="Google Shape;4203;p57"/>
                  <p:cNvSpPr/>
                  <p:nvPr/>
                </p:nvSpPr>
                <p:spPr>
                  <a:xfrm>
                    <a:off x="1826655" y="4238011"/>
                    <a:ext cx="175094" cy="5"/>
                  </a:xfrm>
                  <a:custGeom>
                    <a:avLst/>
                    <a:gdLst/>
                    <a:ahLst/>
                    <a:cxnLst/>
                    <a:rect l="l" t="t" r="r" b="b"/>
                    <a:pathLst>
                      <a:path w="36535" h="1" fill="none" extrusionOk="0">
                        <a:moveTo>
                          <a:pt x="1" y="0"/>
                        </a:moveTo>
                        <a:lnTo>
                          <a:pt x="36535"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4" name="Google Shape;4204;p57"/>
                  <p:cNvSpPr/>
                  <p:nvPr/>
                </p:nvSpPr>
                <p:spPr>
                  <a:xfrm>
                    <a:off x="2000728" y="4224370"/>
                    <a:ext cx="26665" cy="25631"/>
                  </a:xfrm>
                  <a:custGeom>
                    <a:avLst/>
                    <a:gdLst/>
                    <a:ahLst/>
                    <a:cxnLst/>
                    <a:rect l="l" t="t" r="r" b="b"/>
                    <a:pathLst>
                      <a:path w="5564" h="5351" extrusionOk="0">
                        <a:moveTo>
                          <a:pt x="2887" y="0"/>
                        </a:moveTo>
                        <a:cubicBezTo>
                          <a:pt x="2190" y="0"/>
                          <a:pt x="1506" y="271"/>
                          <a:pt x="996" y="783"/>
                        </a:cubicBezTo>
                        <a:cubicBezTo>
                          <a:pt x="230" y="1550"/>
                          <a:pt x="0" y="2699"/>
                          <a:pt x="416" y="3698"/>
                        </a:cubicBezTo>
                        <a:cubicBezTo>
                          <a:pt x="828" y="4698"/>
                          <a:pt x="1806" y="5351"/>
                          <a:pt x="2886" y="5351"/>
                        </a:cubicBezTo>
                        <a:cubicBezTo>
                          <a:pt x="4363" y="5351"/>
                          <a:pt x="5560" y="4150"/>
                          <a:pt x="5563" y="2677"/>
                        </a:cubicBezTo>
                        <a:cubicBezTo>
                          <a:pt x="5560" y="1593"/>
                          <a:pt x="4911" y="619"/>
                          <a:pt x="3911" y="203"/>
                        </a:cubicBezTo>
                        <a:cubicBezTo>
                          <a:pt x="3580" y="67"/>
                          <a:pt x="3232" y="0"/>
                          <a:pt x="2887" y="0"/>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205" name="Google Shape;4205;p57"/>
                <p:cNvGrpSpPr/>
                <p:nvPr/>
              </p:nvGrpSpPr>
              <p:grpSpPr>
                <a:xfrm>
                  <a:off x="1498221" y="4047614"/>
                  <a:ext cx="328444" cy="240783"/>
                  <a:chOff x="1498221" y="4047614"/>
                  <a:chExt cx="328444" cy="240783"/>
                </a:xfrm>
              </p:grpSpPr>
              <p:sp>
                <p:nvSpPr>
                  <p:cNvPr id="4206" name="Google Shape;4206;p57"/>
                  <p:cNvSpPr/>
                  <p:nvPr/>
                </p:nvSpPr>
                <p:spPr>
                  <a:xfrm>
                    <a:off x="1648778" y="4185661"/>
                    <a:ext cx="177888" cy="102736"/>
                  </a:xfrm>
                  <a:custGeom>
                    <a:avLst/>
                    <a:gdLst/>
                    <a:ahLst/>
                    <a:cxnLst/>
                    <a:rect l="l" t="t" r="r" b="b"/>
                    <a:pathLst>
                      <a:path w="37118" h="21448" extrusionOk="0">
                        <a:moveTo>
                          <a:pt x="4950" y="1"/>
                        </a:moveTo>
                        <a:cubicBezTo>
                          <a:pt x="2218" y="1"/>
                          <a:pt x="0" y="2679"/>
                          <a:pt x="0" y="5984"/>
                        </a:cubicBezTo>
                        <a:lnTo>
                          <a:pt x="0" y="15461"/>
                        </a:lnTo>
                        <a:cubicBezTo>
                          <a:pt x="0" y="18766"/>
                          <a:pt x="2218" y="21447"/>
                          <a:pt x="4950" y="21447"/>
                        </a:cubicBezTo>
                        <a:lnTo>
                          <a:pt x="32168" y="21447"/>
                        </a:lnTo>
                        <a:cubicBezTo>
                          <a:pt x="34904" y="21447"/>
                          <a:pt x="37118" y="18766"/>
                          <a:pt x="37118" y="15461"/>
                        </a:cubicBezTo>
                        <a:lnTo>
                          <a:pt x="37118" y="5984"/>
                        </a:lnTo>
                        <a:cubicBezTo>
                          <a:pt x="37118" y="2679"/>
                          <a:pt x="34904" y="1"/>
                          <a:pt x="32168" y="1"/>
                        </a:cubicBezTo>
                        <a:close/>
                      </a:path>
                    </a:pathLst>
                  </a:custGeom>
                  <a:solidFill>
                    <a:srgbClr val="213B55"/>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207" name="Google Shape;4207;p57"/>
                  <p:cNvGrpSpPr/>
                  <p:nvPr/>
                </p:nvGrpSpPr>
                <p:grpSpPr>
                  <a:xfrm>
                    <a:off x="1498221" y="4047614"/>
                    <a:ext cx="150566" cy="190416"/>
                    <a:chOff x="1498221" y="4047614"/>
                    <a:chExt cx="150566" cy="190416"/>
                  </a:xfrm>
                </p:grpSpPr>
                <p:sp>
                  <p:nvSpPr>
                    <p:cNvPr id="4208" name="Google Shape;4208;p57"/>
                    <p:cNvSpPr/>
                    <p:nvPr/>
                  </p:nvSpPr>
                  <p:spPr>
                    <a:xfrm>
                      <a:off x="1510686" y="4060421"/>
                      <a:ext cx="138101" cy="177608"/>
                    </a:xfrm>
                    <a:custGeom>
                      <a:avLst/>
                      <a:gdLst/>
                      <a:ahLst/>
                      <a:cxnLst/>
                      <a:rect l="l" t="t" r="r" b="b"/>
                      <a:pathLst>
                        <a:path w="28816" h="37079" fill="none" extrusionOk="0">
                          <a:moveTo>
                            <a:pt x="28815" y="37078"/>
                          </a:moveTo>
                          <a:lnTo>
                            <a:pt x="17922" y="37078"/>
                          </a:lnTo>
                          <a:cubicBezTo>
                            <a:pt x="14829" y="37078"/>
                            <a:pt x="14212" y="33613"/>
                            <a:pt x="14212" y="33613"/>
                          </a:cubicBezTo>
                          <a:lnTo>
                            <a:pt x="14212" y="10631"/>
                          </a:lnTo>
                          <a:lnTo>
                            <a:pt x="0" y="10631"/>
                          </a:lnTo>
                          <a:lnTo>
                            <a:pt x="0"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9" name="Google Shape;4209;p57"/>
                    <p:cNvSpPr/>
                    <p:nvPr/>
                  </p:nvSpPr>
                  <p:spPr>
                    <a:xfrm>
                      <a:off x="1498221" y="4047614"/>
                      <a:ext cx="26646" cy="25622"/>
                    </a:xfrm>
                    <a:custGeom>
                      <a:avLst/>
                      <a:gdLst/>
                      <a:ahLst/>
                      <a:cxnLst/>
                      <a:rect l="l" t="t" r="r" b="b"/>
                      <a:pathLst>
                        <a:path w="5560" h="5349" extrusionOk="0">
                          <a:moveTo>
                            <a:pt x="2886" y="1"/>
                          </a:moveTo>
                          <a:cubicBezTo>
                            <a:pt x="1806" y="1"/>
                            <a:pt x="828" y="654"/>
                            <a:pt x="416" y="1653"/>
                          </a:cubicBezTo>
                          <a:cubicBezTo>
                            <a:pt x="0" y="2649"/>
                            <a:pt x="230" y="3802"/>
                            <a:pt x="996" y="4564"/>
                          </a:cubicBezTo>
                          <a:cubicBezTo>
                            <a:pt x="1506" y="5077"/>
                            <a:pt x="2190" y="5349"/>
                            <a:pt x="2886" y="5349"/>
                          </a:cubicBezTo>
                          <a:cubicBezTo>
                            <a:pt x="3232" y="5349"/>
                            <a:pt x="3580" y="5282"/>
                            <a:pt x="3911" y="5144"/>
                          </a:cubicBezTo>
                          <a:cubicBezTo>
                            <a:pt x="4910" y="4732"/>
                            <a:pt x="5560" y="3758"/>
                            <a:pt x="5560" y="2675"/>
                          </a:cubicBezTo>
                          <a:cubicBezTo>
                            <a:pt x="5560" y="1197"/>
                            <a:pt x="4363" y="1"/>
                            <a:pt x="288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grpSp>
            <p:nvGrpSpPr>
              <p:cNvPr id="4210" name="Google Shape;4210;p57"/>
              <p:cNvGrpSpPr/>
              <p:nvPr/>
            </p:nvGrpSpPr>
            <p:grpSpPr>
              <a:xfrm>
                <a:off x="1560718" y="3800594"/>
                <a:ext cx="532948" cy="302090"/>
                <a:chOff x="1560718" y="3800594"/>
                <a:chExt cx="532948" cy="302090"/>
              </a:xfrm>
            </p:grpSpPr>
            <p:grpSp>
              <p:nvGrpSpPr>
                <p:cNvPr id="4211" name="Google Shape;4211;p57"/>
                <p:cNvGrpSpPr/>
                <p:nvPr/>
              </p:nvGrpSpPr>
              <p:grpSpPr>
                <a:xfrm>
                  <a:off x="1912179" y="3827344"/>
                  <a:ext cx="181487" cy="25631"/>
                  <a:chOff x="1912179" y="3827344"/>
                  <a:chExt cx="181487" cy="25631"/>
                </a:xfrm>
              </p:grpSpPr>
              <p:sp>
                <p:nvSpPr>
                  <p:cNvPr id="4212" name="Google Shape;4212;p57"/>
                  <p:cNvSpPr/>
                  <p:nvPr/>
                </p:nvSpPr>
                <p:spPr>
                  <a:xfrm>
                    <a:off x="2067020" y="3827344"/>
                    <a:ext cx="26646" cy="25631"/>
                  </a:xfrm>
                  <a:custGeom>
                    <a:avLst/>
                    <a:gdLst/>
                    <a:ahLst/>
                    <a:cxnLst/>
                    <a:rect l="l" t="t" r="r" b="b"/>
                    <a:pathLst>
                      <a:path w="5560" h="5351" extrusionOk="0">
                        <a:moveTo>
                          <a:pt x="2886" y="0"/>
                        </a:moveTo>
                        <a:cubicBezTo>
                          <a:pt x="1806" y="0"/>
                          <a:pt x="828" y="653"/>
                          <a:pt x="416" y="1653"/>
                        </a:cubicBezTo>
                        <a:cubicBezTo>
                          <a:pt x="0" y="2652"/>
                          <a:pt x="230" y="3801"/>
                          <a:pt x="993" y="4567"/>
                        </a:cubicBezTo>
                        <a:cubicBezTo>
                          <a:pt x="1505" y="5080"/>
                          <a:pt x="2190" y="5351"/>
                          <a:pt x="2887" y="5351"/>
                        </a:cubicBezTo>
                        <a:cubicBezTo>
                          <a:pt x="3232" y="5351"/>
                          <a:pt x="3580" y="5284"/>
                          <a:pt x="3911" y="5148"/>
                        </a:cubicBezTo>
                        <a:cubicBezTo>
                          <a:pt x="4910" y="4732"/>
                          <a:pt x="5560" y="3758"/>
                          <a:pt x="5560" y="2678"/>
                        </a:cubicBezTo>
                        <a:cubicBezTo>
                          <a:pt x="5560" y="1200"/>
                          <a:pt x="4363" y="0"/>
                          <a:pt x="2886"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3" name="Google Shape;4213;p57"/>
                  <p:cNvSpPr/>
                  <p:nvPr/>
                </p:nvSpPr>
                <p:spPr>
                  <a:xfrm>
                    <a:off x="1912179" y="3842838"/>
                    <a:ext cx="156825" cy="5"/>
                  </a:xfrm>
                  <a:custGeom>
                    <a:avLst/>
                    <a:gdLst/>
                    <a:ahLst/>
                    <a:cxnLst/>
                    <a:rect l="l" t="t" r="r" b="b"/>
                    <a:pathLst>
                      <a:path w="32723" h="1" fill="none" extrusionOk="0">
                        <a:moveTo>
                          <a:pt x="1" y="1"/>
                        </a:moveTo>
                        <a:lnTo>
                          <a:pt x="32723"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214" name="Google Shape;4214;p57"/>
                <p:cNvGrpSpPr/>
                <p:nvPr/>
              </p:nvGrpSpPr>
              <p:grpSpPr>
                <a:xfrm>
                  <a:off x="1912179" y="4044505"/>
                  <a:ext cx="181487" cy="25622"/>
                  <a:chOff x="1912179" y="4044506"/>
                  <a:chExt cx="181487" cy="25622"/>
                </a:xfrm>
              </p:grpSpPr>
              <p:sp>
                <p:nvSpPr>
                  <p:cNvPr id="4215" name="Google Shape;4215;p57"/>
                  <p:cNvSpPr/>
                  <p:nvPr/>
                </p:nvSpPr>
                <p:spPr>
                  <a:xfrm>
                    <a:off x="2067020" y="4044505"/>
                    <a:ext cx="26646" cy="25622"/>
                  </a:xfrm>
                  <a:custGeom>
                    <a:avLst/>
                    <a:gdLst/>
                    <a:ahLst/>
                    <a:cxnLst/>
                    <a:rect l="l" t="t" r="r" b="b"/>
                    <a:pathLst>
                      <a:path w="5560" h="5349" extrusionOk="0">
                        <a:moveTo>
                          <a:pt x="2886" y="0"/>
                        </a:moveTo>
                        <a:cubicBezTo>
                          <a:pt x="1806" y="0"/>
                          <a:pt x="828" y="650"/>
                          <a:pt x="416" y="1649"/>
                        </a:cubicBezTo>
                        <a:cubicBezTo>
                          <a:pt x="0" y="2649"/>
                          <a:pt x="230" y="3802"/>
                          <a:pt x="993" y="4564"/>
                        </a:cubicBezTo>
                        <a:cubicBezTo>
                          <a:pt x="1505" y="5076"/>
                          <a:pt x="2190" y="5349"/>
                          <a:pt x="2887" y="5349"/>
                        </a:cubicBezTo>
                        <a:cubicBezTo>
                          <a:pt x="3232" y="5349"/>
                          <a:pt x="3580" y="5282"/>
                          <a:pt x="3911" y="5144"/>
                        </a:cubicBezTo>
                        <a:cubicBezTo>
                          <a:pt x="4910" y="4732"/>
                          <a:pt x="5560" y="3758"/>
                          <a:pt x="5560" y="2674"/>
                        </a:cubicBezTo>
                        <a:cubicBezTo>
                          <a:pt x="5560" y="1197"/>
                          <a:pt x="4363" y="0"/>
                          <a:pt x="2886"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6" name="Google Shape;4216;p57"/>
                  <p:cNvSpPr/>
                  <p:nvPr/>
                </p:nvSpPr>
                <p:spPr>
                  <a:xfrm>
                    <a:off x="1912179" y="4059966"/>
                    <a:ext cx="156825" cy="5"/>
                  </a:xfrm>
                  <a:custGeom>
                    <a:avLst/>
                    <a:gdLst/>
                    <a:ahLst/>
                    <a:cxnLst/>
                    <a:rect l="l" t="t" r="r" b="b"/>
                    <a:pathLst>
                      <a:path w="32723" h="1" fill="none" extrusionOk="0">
                        <a:moveTo>
                          <a:pt x="32723" y="1"/>
                        </a:moveTo>
                        <a:lnTo>
                          <a:pt x="1"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217" name="Google Shape;4217;p57"/>
                <p:cNvGrpSpPr/>
                <p:nvPr/>
              </p:nvGrpSpPr>
              <p:grpSpPr>
                <a:xfrm>
                  <a:off x="1560718" y="3800594"/>
                  <a:ext cx="351472" cy="302090"/>
                  <a:chOff x="1560718" y="3800594"/>
                  <a:chExt cx="351472" cy="302090"/>
                </a:xfrm>
              </p:grpSpPr>
              <p:grpSp>
                <p:nvGrpSpPr>
                  <p:cNvPr id="4218" name="Google Shape;4218;p57"/>
                  <p:cNvGrpSpPr/>
                  <p:nvPr/>
                </p:nvGrpSpPr>
                <p:grpSpPr>
                  <a:xfrm>
                    <a:off x="1560718" y="3842857"/>
                    <a:ext cx="173586" cy="217131"/>
                    <a:chOff x="1560718" y="3842857"/>
                    <a:chExt cx="173586" cy="217131"/>
                  </a:xfrm>
                </p:grpSpPr>
                <p:sp>
                  <p:nvSpPr>
                    <p:cNvPr id="4219" name="Google Shape;4219;p57"/>
                    <p:cNvSpPr/>
                    <p:nvPr/>
                  </p:nvSpPr>
                  <p:spPr>
                    <a:xfrm>
                      <a:off x="1560718" y="3951414"/>
                      <a:ext cx="84343" cy="5"/>
                    </a:xfrm>
                    <a:custGeom>
                      <a:avLst/>
                      <a:gdLst/>
                      <a:ahLst/>
                      <a:cxnLst/>
                      <a:rect l="l" t="t" r="r" b="b"/>
                      <a:pathLst>
                        <a:path w="17599" h="1" fill="none" extrusionOk="0">
                          <a:moveTo>
                            <a:pt x="1" y="0"/>
                          </a:moveTo>
                          <a:lnTo>
                            <a:pt x="17598"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0" name="Google Shape;4220;p57"/>
                    <p:cNvSpPr/>
                    <p:nvPr/>
                  </p:nvSpPr>
                  <p:spPr>
                    <a:xfrm>
                      <a:off x="1631242" y="3936509"/>
                      <a:ext cx="26646" cy="25622"/>
                    </a:xfrm>
                    <a:custGeom>
                      <a:avLst/>
                      <a:gdLst/>
                      <a:ahLst/>
                      <a:cxnLst/>
                      <a:rect l="l" t="t" r="r" b="b"/>
                      <a:pathLst>
                        <a:path w="5560" h="5349" extrusionOk="0">
                          <a:moveTo>
                            <a:pt x="2882" y="1"/>
                          </a:moveTo>
                          <a:cubicBezTo>
                            <a:pt x="1802" y="1"/>
                            <a:pt x="828" y="650"/>
                            <a:pt x="412" y="1649"/>
                          </a:cubicBezTo>
                          <a:cubicBezTo>
                            <a:pt x="0" y="2649"/>
                            <a:pt x="226" y="3798"/>
                            <a:pt x="993" y="4564"/>
                          </a:cubicBezTo>
                          <a:cubicBezTo>
                            <a:pt x="1502" y="5076"/>
                            <a:pt x="2187" y="5349"/>
                            <a:pt x="2883" y="5349"/>
                          </a:cubicBezTo>
                          <a:cubicBezTo>
                            <a:pt x="3228" y="5349"/>
                            <a:pt x="3576" y="5282"/>
                            <a:pt x="3907" y="5144"/>
                          </a:cubicBezTo>
                          <a:cubicBezTo>
                            <a:pt x="4907" y="4732"/>
                            <a:pt x="5556" y="3758"/>
                            <a:pt x="5560" y="2674"/>
                          </a:cubicBezTo>
                          <a:cubicBezTo>
                            <a:pt x="5560" y="1197"/>
                            <a:pt x="4360" y="1"/>
                            <a:pt x="288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1" name="Google Shape;4221;p57"/>
                    <p:cNvSpPr/>
                    <p:nvPr/>
                  </p:nvSpPr>
                  <p:spPr>
                    <a:xfrm>
                      <a:off x="1645054" y="3842857"/>
                      <a:ext cx="89251" cy="217131"/>
                    </a:xfrm>
                    <a:custGeom>
                      <a:avLst/>
                      <a:gdLst/>
                      <a:ahLst/>
                      <a:cxnLst/>
                      <a:rect l="l" t="t" r="r" b="b"/>
                      <a:pathLst>
                        <a:path w="18623" h="45330" fill="none" extrusionOk="0">
                          <a:moveTo>
                            <a:pt x="18623" y="45330"/>
                          </a:moveTo>
                          <a:lnTo>
                            <a:pt x="5625" y="45330"/>
                          </a:lnTo>
                          <a:cubicBezTo>
                            <a:pt x="2889" y="45330"/>
                            <a:pt x="0" y="42619"/>
                            <a:pt x="0" y="35634"/>
                          </a:cubicBezTo>
                          <a:lnTo>
                            <a:pt x="0" y="9697"/>
                          </a:lnTo>
                          <a:cubicBezTo>
                            <a:pt x="0" y="2711"/>
                            <a:pt x="2889" y="1"/>
                            <a:pt x="5625" y="1"/>
                          </a:cubicBezTo>
                          <a:lnTo>
                            <a:pt x="18623"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222" name="Google Shape;4222;p57"/>
                  <p:cNvSpPr/>
                  <p:nvPr/>
                </p:nvSpPr>
                <p:spPr>
                  <a:xfrm>
                    <a:off x="1733808" y="3800594"/>
                    <a:ext cx="177874" cy="102731"/>
                  </a:xfrm>
                  <a:custGeom>
                    <a:avLst/>
                    <a:gdLst/>
                    <a:ahLst/>
                    <a:cxnLst/>
                    <a:rect l="l" t="t" r="r" b="b"/>
                    <a:pathLst>
                      <a:path w="37115" h="21447" extrusionOk="0">
                        <a:moveTo>
                          <a:pt x="4951" y="0"/>
                        </a:moveTo>
                        <a:cubicBezTo>
                          <a:pt x="2215" y="0"/>
                          <a:pt x="1" y="2678"/>
                          <a:pt x="1" y="5983"/>
                        </a:cubicBezTo>
                        <a:lnTo>
                          <a:pt x="1" y="15460"/>
                        </a:lnTo>
                        <a:cubicBezTo>
                          <a:pt x="1" y="18765"/>
                          <a:pt x="2215" y="21446"/>
                          <a:pt x="4951" y="21446"/>
                        </a:cubicBezTo>
                        <a:lnTo>
                          <a:pt x="32168" y="21446"/>
                        </a:lnTo>
                        <a:cubicBezTo>
                          <a:pt x="34901" y="21446"/>
                          <a:pt x="37115" y="18765"/>
                          <a:pt x="37115" y="15460"/>
                        </a:cubicBezTo>
                        <a:lnTo>
                          <a:pt x="37115" y="5983"/>
                        </a:lnTo>
                        <a:cubicBezTo>
                          <a:pt x="37115" y="2678"/>
                          <a:pt x="34901" y="0"/>
                          <a:pt x="32168" y="0"/>
                        </a:cubicBezTo>
                        <a:close/>
                      </a:path>
                    </a:pathLst>
                  </a:custGeom>
                  <a:solidFill>
                    <a:srgbClr val="445D73"/>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3" name="Google Shape;4223;p57"/>
                  <p:cNvSpPr/>
                  <p:nvPr/>
                </p:nvSpPr>
                <p:spPr>
                  <a:xfrm>
                    <a:off x="1734297" y="3999967"/>
                    <a:ext cx="177893" cy="102717"/>
                  </a:xfrm>
                  <a:custGeom>
                    <a:avLst/>
                    <a:gdLst/>
                    <a:ahLst/>
                    <a:cxnLst/>
                    <a:rect l="l" t="t" r="r" b="b"/>
                    <a:pathLst>
                      <a:path w="37119" h="21444" extrusionOk="0">
                        <a:moveTo>
                          <a:pt x="4951" y="1"/>
                        </a:moveTo>
                        <a:cubicBezTo>
                          <a:pt x="2219" y="1"/>
                          <a:pt x="1" y="2678"/>
                          <a:pt x="1" y="5983"/>
                        </a:cubicBezTo>
                        <a:lnTo>
                          <a:pt x="1" y="15461"/>
                        </a:lnTo>
                        <a:cubicBezTo>
                          <a:pt x="1" y="18766"/>
                          <a:pt x="2219" y="21443"/>
                          <a:pt x="4951" y="21443"/>
                        </a:cubicBezTo>
                        <a:lnTo>
                          <a:pt x="32168" y="21443"/>
                        </a:lnTo>
                        <a:cubicBezTo>
                          <a:pt x="34901" y="21443"/>
                          <a:pt x="37119" y="18766"/>
                          <a:pt x="37119" y="15461"/>
                        </a:cubicBezTo>
                        <a:lnTo>
                          <a:pt x="37119" y="5983"/>
                        </a:lnTo>
                        <a:cubicBezTo>
                          <a:pt x="37119" y="2678"/>
                          <a:pt x="34901" y="1"/>
                          <a:pt x="32168" y="1"/>
                        </a:cubicBezTo>
                        <a:close/>
                      </a:path>
                    </a:pathLst>
                  </a:custGeom>
                  <a:solidFill>
                    <a:srgbClr val="869FB1"/>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4224" name="Google Shape;4224;p57"/>
              <p:cNvSpPr/>
              <p:nvPr/>
            </p:nvSpPr>
            <p:spPr>
              <a:xfrm>
                <a:off x="1258451" y="3798060"/>
                <a:ext cx="302718" cy="302541"/>
              </a:xfrm>
              <a:custGeom>
                <a:avLst/>
                <a:gdLst/>
                <a:ahLst/>
                <a:cxnLst/>
                <a:rect l="l" t="t" r="r" b="b"/>
                <a:pathLst>
                  <a:path w="63165" h="63161" fill="none" extrusionOk="0">
                    <a:moveTo>
                      <a:pt x="63165" y="31580"/>
                    </a:moveTo>
                    <a:cubicBezTo>
                      <a:pt x="63165" y="49021"/>
                      <a:pt x="49025" y="63161"/>
                      <a:pt x="31585" y="63161"/>
                    </a:cubicBezTo>
                    <a:cubicBezTo>
                      <a:pt x="14140" y="63161"/>
                      <a:pt x="1" y="49021"/>
                      <a:pt x="1" y="31580"/>
                    </a:cubicBezTo>
                    <a:cubicBezTo>
                      <a:pt x="1" y="14140"/>
                      <a:pt x="14140" y="0"/>
                      <a:pt x="31585" y="0"/>
                    </a:cubicBezTo>
                    <a:cubicBezTo>
                      <a:pt x="49025" y="0"/>
                      <a:pt x="63165" y="14140"/>
                      <a:pt x="63165" y="31580"/>
                    </a:cubicBezTo>
                    <a:close/>
                  </a:path>
                </a:pathLst>
              </a:custGeom>
              <a:no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225" name="Google Shape;4225;p57"/>
              <p:cNvGrpSpPr/>
              <p:nvPr/>
            </p:nvGrpSpPr>
            <p:grpSpPr>
              <a:xfrm>
                <a:off x="785350" y="3605478"/>
                <a:ext cx="535311" cy="249245"/>
                <a:chOff x="785350" y="3605478"/>
                <a:chExt cx="535311" cy="249245"/>
              </a:xfrm>
            </p:grpSpPr>
            <p:grpSp>
              <p:nvGrpSpPr>
                <p:cNvPr id="4226" name="Google Shape;4226;p57"/>
                <p:cNvGrpSpPr/>
                <p:nvPr/>
              </p:nvGrpSpPr>
              <p:grpSpPr>
                <a:xfrm>
                  <a:off x="785350" y="3605478"/>
                  <a:ext cx="376191" cy="102736"/>
                  <a:chOff x="785350" y="3605478"/>
                  <a:chExt cx="376191" cy="102736"/>
                </a:xfrm>
              </p:grpSpPr>
              <p:sp>
                <p:nvSpPr>
                  <p:cNvPr id="4227" name="Google Shape;4227;p57"/>
                  <p:cNvSpPr/>
                  <p:nvPr/>
                </p:nvSpPr>
                <p:spPr>
                  <a:xfrm>
                    <a:off x="808023" y="3655851"/>
                    <a:ext cx="175636" cy="5"/>
                  </a:xfrm>
                  <a:custGeom>
                    <a:avLst/>
                    <a:gdLst/>
                    <a:ahLst/>
                    <a:cxnLst/>
                    <a:rect l="l" t="t" r="r" b="b"/>
                    <a:pathLst>
                      <a:path w="36648" h="1" fill="none" extrusionOk="0">
                        <a:moveTo>
                          <a:pt x="36648" y="1"/>
                        </a:moveTo>
                        <a:lnTo>
                          <a:pt x="1"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8" name="Google Shape;4228;p57"/>
                  <p:cNvSpPr/>
                  <p:nvPr/>
                </p:nvSpPr>
                <p:spPr>
                  <a:xfrm>
                    <a:off x="785350" y="3643867"/>
                    <a:ext cx="25635" cy="25622"/>
                  </a:xfrm>
                  <a:custGeom>
                    <a:avLst/>
                    <a:gdLst/>
                    <a:ahLst/>
                    <a:cxnLst/>
                    <a:rect l="l" t="t" r="r" b="b"/>
                    <a:pathLst>
                      <a:path w="5349" h="5349" extrusionOk="0">
                        <a:moveTo>
                          <a:pt x="2674" y="0"/>
                        </a:moveTo>
                        <a:cubicBezTo>
                          <a:pt x="1197" y="0"/>
                          <a:pt x="0" y="1197"/>
                          <a:pt x="0" y="2674"/>
                        </a:cubicBezTo>
                        <a:cubicBezTo>
                          <a:pt x="0" y="4152"/>
                          <a:pt x="1197" y="5348"/>
                          <a:pt x="2674" y="5348"/>
                        </a:cubicBezTo>
                        <a:cubicBezTo>
                          <a:pt x="4152" y="5348"/>
                          <a:pt x="5348" y="4152"/>
                          <a:pt x="5348" y="2674"/>
                        </a:cubicBezTo>
                        <a:cubicBezTo>
                          <a:pt x="5348" y="1197"/>
                          <a:pt x="4152" y="0"/>
                          <a:pt x="2674"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9" name="Google Shape;4229;p57"/>
                  <p:cNvSpPr/>
                  <p:nvPr/>
                </p:nvSpPr>
                <p:spPr>
                  <a:xfrm>
                    <a:off x="983648" y="3605478"/>
                    <a:ext cx="177893" cy="102736"/>
                  </a:xfrm>
                  <a:custGeom>
                    <a:avLst/>
                    <a:gdLst/>
                    <a:ahLst/>
                    <a:cxnLst/>
                    <a:rect l="l" t="t" r="r" b="b"/>
                    <a:pathLst>
                      <a:path w="37119" h="21448" extrusionOk="0">
                        <a:moveTo>
                          <a:pt x="4951" y="1"/>
                        </a:moveTo>
                        <a:cubicBezTo>
                          <a:pt x="2219" y="1"/>
                          <a:pt x="1" y="2682"/>
                          <a:pt x="1" y="5987"/>
                        </a:cubicBezTo>
                        <a:lnTo>
                          <a:pt x="1" y="15464"/>
                        </a:lnTo>
                        <a:cubicBezTo>
                          <a:pt x="1" y="18769"/>
                          <a:pt x="2219" y="21447"/>
                          <a:pt x="4951" y="21447"/>
                        </a:cubicBezTo>
                        <a:lnTo>
                          <a:pt x="32172" y="21447"/>
                        </a:lnTo>
                        <a:cubicBezTo>
                          <a:pt x="34904" y="21447"/>
                          <a:pt x="37119" y="18769"/>
                          <a:pt x="37119" y="15464"/>
                        </a:cubicBezTo>
                        <a:lnTo>
                          <a:pt x="37119" y="5987"/>
                        </a:lnTo>
                        <a:cubicBezTo>
                          <a:pt x="37119" y="2682"/>
                          <a:pt x="34904" y="1"/>
                          <a:pt x="32172" y="1"/>
                        </a:cubicBezTo>
                        <a:close/>
                      </a:path>
                    </a:pathLst>
                  </a:custGeom>
                  <a:solidFill>
                    <a:srgbClr val="E3E9ED"/>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230" name="Google Shape;4230;p57"/>
                <p:cNvGrpSpPr/>
                <p:nvPr/>
              </p:nvGrpSpPr>
              <p:grpSpPr>
                <a:xfrm>
                  <a:off x="1161530" y="3655851"/>
                  <a:ext cx="159131" cy="198872"/>
                  <a:chOff x="1161530" y="3655851"/>
                  <a:chExt cx="159131" cy="198872"/>
                </a:xfrm>
              </p:grpSpPr>
              <p:sp>
                <p:nvSpPr>
                  <p:cNvPr id="4231" name="Google Shape;4231;p57"/>
                  <p:cNvSpPr/>
                  <p:nvPr/>
                </p:nvSpPr>
                <p:spPr>
                  <a:xfrm>
                    <a:off x="1161530" y="3655851"/>
                    <a:ext cx="146440" cy="186082"/>
                  </a:xfrm>
                  <a:custGeom>
                    <a:avLst/>
                    <a:gdLst/>
                    <a:ahLst/>
                    <a:cxnLst/>
                    <a:rect l="l" t="t" r="r" b="b"/>
                    <a:pathLst>
                      <a:path w="30556" h="38848" fill="none" extrusionOk="0">
                        <a:moveTo>
                          <a:pt x="1" y="1"/>
                        </a:moveTo>
                        <a:lnTo>
                          <a:pt x="12633" y="1"/>
                        </a:lnTo>
                        <a:cubicBezTo>
                          <a:pt x="15723" y="1"/>
                          <a:pt x="16343" y="3466"/>
                          <a:pt x="16343" y="3466"/>
                        </a:cubicBezTo>
                        <a:lnTo>
                          <a:pt x="16343" y="26448"/>
                        </a:lnTo>
                        <a:lnTo>
                          <a:pt x="30556" y="26448"/>
                        </a:lnTo>
                        <a:lnTo>
                          <a:pt x="30556" y="38848"/>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2" name="Google Shape;4232;p57"/>
                  <p:cNvSpPr/>
                  <p:nvPr/>
                </p:nvSpPr>
                <p:spPr>
                  <a:xfrm>
                    <a:off x="1293991" y="3829092"/>
                    <a:ext cx="26670" cy="25631"/>
                  </a:xfrm>
                  <a:custGeom>
                    <a:avLst/>
                    <a:gdLst/>
                    <a:ahLst/>
                    <a:cxnLst/>
                    <a:rect l="l" t="t" r="r" b="b"/>
                    <a:pathLst>
                      <a:path w="5565" h="5351" extrusionOk="0">
                        <a:moveTo>
                          <a:pt x="2890" y="0"/>
                        </a:moveTo>
                        <a:cubicBezTo>
                          <a:pt x="1807" y="0"/>
                          <a:pt x="833" y="653"/>
                          <a:pt x="417" y="1653"/>
                        </a:cubicBezTo>
                        <a:cubicBezTo>
                          <a:pt x="1" y="2652"/>
                          <a:pt x="231" y="3801"/>
                          <a:pt x="997" y="4567"/>
                        </a:cubicBezTo>
                        <a:cubicBezTo>
                          <a:pt x="1509" y="5080"/>
                          <a:pt x="2193" y="5350"/>
                          <a:pt x="2888" y="5350"/>
                        </a:cubicBezTo>
                        <a:cubicBezTo>
                          <a:pt x="3233" y="5350"/>
                          <a:pt x="3580" y="5284"/>
                          <a:pt x="3912" y="5147"/>
                        </a:cubicBezTo>
                        <a:cubicBezTo>
                          <a:pt x="4911" y="4731"/>
                          <a:pt x="5564" y="3757"/>
                          <a:pt x="5564" y="2678"/>
                        </a:cubicBezTo>
                        <a:cubicBezTo>
                          <a:pt x="5564" y="1200"/>
                          <a:pt x="4364" y="0"/>
                          <a:pt x="28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4233" name="Google Shape;4233;p57"/>
              <p:cNvGrpSpPr/>
              <p:nvPr/>
            </p:nvGrpSpPr>
            <p:grpSpPr>
              <a:xfrm>
                <a:off x="785350" y="4047614"/>
                <a:ext cx="535311" cy="240783"/>
                <a:chOff x="785350" y="4047614"/>
                <a:chExt cx="535311" cy="240783"/>
              </a:xfrm>
            </p:grpSpPr>
            <p:grpSp>
              <p:nvGrpSpPr>
                <p:cNvPr id="4234" name="Google Shape;4234;p57"/>
                <p:cNvGrpSpPr/>
                <p:nvPr/>
              </p:nvGrpSpPr>
              <p:grpSpPr>
                <a:xfrm>
                  <a:off x="1161636" y="4047614"/>
                  <a:ext cx="159025" cy="190415"/>
                  <a:chOff x="1161636" y="4047614"/>
                  <a:chExt cx="159025" cy="190415"/>
                </a:xfrm>
              </p:grpSpPr>
              <p:sp>
                <p:nvSpPr>
                  <p:cNvPr id="4235" name="Google Shape;4235;p57"/>
                  <p:cNvSpPr/>
                  <p:nvPr/>
                </p:nvSpPr>
                <p:spPr>
                  <a:xfrm>
                    <a:off x="1293991" y="4047614"/>
                    <a:ext cx="26670" cy="25631"/>
                  </a:xfrm>
                  <a:custGeom>
                    <a:avLst/>
                    <a:gdLst/>
                    <a:ahLst/>
                    <a:cxnLst/>
                    <a:rect l="l" t="t" r="r" b="b"/>
                    <a:pathLst>
                      <a:path w="5565" h="5351" extrusionOk="0">
                        <a:moveTo>
                          <a:pt x="2890" y="1"/>
                        </a:moveTo>
                        <a:cubicBezTo>
                          <a:pt x="1807" y="1"/>
                          <a:pt x="833" y="654"/>
                          <a:pt x="417" y="1653"/>
                        </a:cubicBezTo>
                        <a:cubicBezTo>
                          <a:pt x="1" y="2653"/>
                          <a:pt x="231" y="3802"/>
                          <a:pt x="997" y="4568"/>
                        </a:cubicBezTo>
                        <a:cubicBezTo>
                          <a:pt x="1510" y="5078"/>
                          <a:pt x="2195" y="5350"/>
                          <a:pt x="2891" y="5350"/>
                        </a:cubicBezTo>
                        <a:cubicBezTo>
                          <a:pt x="3235" y="5350"/>
                          <a:pt x="3581" y="5284"/>
                          <a:pt x="3912" y="5148"/>
                        </a:cubicBezTo>
                        <a:cubicBezTo>
                          <a:pt x="4911" y="4732"/>
                          <a:pt x="5564" y="3758"/>
                          <a:pt x="5564" y="2675"/>
                        </a:cubicBezTo>
                        <a:cubicBezTo>
                          <a:pt x="5564" y="1197"/>
                          <a:pt x="4364" y="1"/>
                          <a:pt x="28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6" name="Google Shape;4236;p57"/>
                  <p:cNvSpPr/>
                  <p:nvPr/>
                </p:nvSpPr>
                <p:spPr>
                  <a:xfrm>
                    <a:off x="1161636" y="4073229"/>
                    <a:ext cx="146334" cy="164800"/>
                  </a:xfrm>
                  <a:custGeom>
                    <a:avLst/>
                    <a:gdLst/>
                    <a:ahLst/>
                    <a:cxnLst/>
                    <a:rect l="l" t="t" r="r" b="b"/>
                    <a:pathLst>
                      <a:path w="30534" h="34405" fill="none" extrusionOk="0">
                        <a:moveTo>
                          <a:pt x="0" y="34404"/>
                        </a:moveTo>
                        <a:lnTo>
                          <a:pt x="12611" y="34404"/>
                        </a:lnTo>
                        <a:cubicBezTo>
                          <a:pt x="15705" y="34404"/>
                          <a:pt x="16325" y="30939"/>
                          <a:pt x="16325" y="30939"/>
                        </a:cubicBezTo>
                        <a:lnTo>
                          <a:pt x="16325" y="7957"/>
                        </a:lnTo>
                        <a:lnTo>
                          <a:pt x="30534" y="7957"/>
                        </a:lnTo>
                        <a:lnTo>
                          <a:pt x="30534"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237" name="Google Shape;4237;p57"/>
                <p:cNvGrpSpPr/>
                <p:nvPr/>
              </p:nvGrpSpPr>
              <p:grpSpPr>
                <a:xfrm>
                  <a:off x="785350" y="4185661"/>
                  <a:ext cx="376191" cy="102736"/>
                  <a:chOff x="785350" y="4185661"/>
                  <a:chExt cx="376191" cy="102736"/>
                </a:xfrm>
              </p:grpSpPr>
              <p:sp>
                <p:nvSpPr>
                  <p:cNvPr id="4238" name="Google Shape;4238;p57"/>
                  <p:cNvSpPr/>
                  <p:nvPr/>
                </p:nvSpPr>
                <p:spPr>
                  <a:xfrm>
                    <a:off x="808023" y="4238011"/>
                    <a:ext cx="175636" cy="5"/>
                  </a:xfrm>
                  <a:custGeom>
                    <a:avLst/>
                    <a:gdLst/>
                    <a:ahLst/>
                    <a:cxnLst/>
                    <a:rect l="l" t="t" r="r" b="b"/>
                    <a:pathLst>
                      <a:path w="36648" h="1" fill="none" extrusionOk="0">
                        <a:moveTo>
                          <a:pt x="36648" y="0"/>
                        </a:moveTo>
                        <a:lnTo>
                          <a:pt x="1"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9" name="Google Shape;4239;p57"/>
                  <p:cNvSpPr/>
                  <p:nvPr/>
                </p:nvSpPr>
                <p:spPr>
                  <a:xfrm>
                    <a:off x="983648" y="4185661"/>
                    <a:ext cx="177893" cy="102736"/>
                  </a:xfrm>
                  <a:custGeom>
                    <a:avLst/>
                    <a:gdLst/>
                    <a:ahLst/>
                    <a:cxnLst/>
                    <a:rect l="l" t="t" r="r" b="b"/>
                    <a:pathLst>
                      <a:path w="37119" h="21448" extrusionOk="0">
                        <a:moveTo>
                          <a:pt x="4951" y="1"/>
                        </a:moveTo>
                        <a:cubicBezTo>
                          <a:pt x="2219" y="1"/>
                          <a:pt x="1" y="2679"/>
                          <a:pt x="1" y="5984"/>
                        </a:cubicBezTo>
                        <a:lnTo>
                          <a:pt x="1" y="15461"/>
                        </a:lnTo>
                        <a:cubicBezTo>
                          <a:pt x="1" y="18766"/>
                          <a:pt x="2219" y="21447"/>
                          <a:pt x="4951" y="21447"/>
                        </a:cubicBezTo>
                        <a:lnTo>
                          <a:pt x="32172" y="21447"/>
                        </a:lnTo>
                        <a:cubicBezTo>
                          <a:pt x="34904" y="21447"/>
                          <a:pt x="37119" y="18766"/>
                          <a:pt x="37119" y="15461"/>
                        </a:cubicBezTo>
                        <a:lnTo>
                          <a:pt x="37119" y="5984"/>
                        </a:lnTo>
                        <a:cubicBezTo>
                          <a:pt x="37119" y="2679"/>
                          <a:pt x="34904" y="1"/>
                          <a:pt x="32172" y="1"/>
                        </a:cubicBezTo>
                        <a:close/>
                      </a:path>
                    </a:pathLst>
                  </a:custGeom>
                  <a:solidFill>
                    <a:srgbClr val="E4E9ED"/>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0" name="Google Shape;4240;p57"/>
                  <p:cNvSpPr/>
                  <p:nvPr/>
                </p:nvSpPr>
                <p:spPr>
                  <a:xfrm>
                    <a:off x="785350" y="4224370"/>
                    <a:ext cx="26646" cy="25631"/>
                  </a:xfrm>
                  <a:custGeom>
                    <a:avLst/>
                    <a:gdLst/>
                    <a:ahLst/>
                    <a:cxnLst/>
                    <a:rect l="l" t="t" r="r" b="b"/>
                    <a:pathLst>
                      <a:path w="5560" h="5351" extrusionOk="0">
                        <a:moveTo>
                          <a:pt x="2674" y="0"/>
                        </a:moveTo>
                        <a:cubicBezTo>
                          <a:pt x="2328" y="0"/>
                          <a:pt x="1980" y="67"/>
                          <a:pt x="1649" y="203"/>
                        </a:cubicBezTo>
                        <a:cubicBezTo>
                          <a:pt x="650" y="619"/>
                          <a:pt x="0" y="1593"/>
                          <a:pt x="0" y="2677"/>
                        </a:cubicBezTo>
                        <a:cubicBezTo>
                          <a:pt x="0" y="4150"/>
                          <a:pt x="1197" y="5351"/>
                          <a:pt x="2674" y="5351"/>
                        </a:cubicBezTo>
                        <a:cubicBezTo>
                          <a:pt x="3754" y="5351"/>
                          <a:pt x="4732" y="4698"/>
                          <a:pt x="5144" y="3698"/>
                        </a:cubicBezTo>
                        <a:cubicBezTo>
                          <a:pt x="5560" y="2699"/>
                          <a:pt x="5330" y="1550"/>
                          <a:pt x="4568" y="783"/>
                        </a:cubicBezTo>
                        <a:cubicBezTo>
                          <a:pt x="4055" y="271"/>
                          <a:pt x="3370" y="0"/>
                          <a:pt x="2674" y="0"/>
                        </a:cubicBezTo>
                        <a:close/>
                      </a:path>
                    </a:pathLst>
                  </a:custGeom>
                  <a:solidFill>
                    <a:srgbClr val="E4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4241" name="Google Shape;4241;p57"/>
              <p:cNvGrpSpPr/>
              <p:nvPr/>
            </p:nvGrpSpPr>
            <p:grpSpPr>
              <a:xfrm>
                <a:off x="1501054" y="3605478"/>
                <a:ext cx="526340" cy="249240"/>
                <a:chOff x="1501054" y="3605478"/>
                <a:chExt cx="526340" cy="249240"/>
              </a:xfrm>
            </p:grpSpPr>
            <p:grpSp>
              <p:nvGrpSpPr>
                <p:cNvPr id="4242" name="Google Shape;4242;p57"/>
                <p:cNvGrpSpPr/>
                <p:nvPr/>
              </p:nvGrpSpPr>
              <p:grpSpPr>
                <a:xfrm>
                  <a:off x="1834208" y="3643867"/>
                  <a:ext cx="193185" cy="25622"/>
                  <a:chOff x="1834208" y="3643867"/>
                  <a:chExt cx="193185" cy="25622"/>
                </a:xfrm>
              </p:grpSpPr>
              <p:sp>
                <p:nvSpPr>
                  <p:cNvPr id="4243" name="Google Shape;4243;p57"/>
                  <p:cNvSpPr/>
                  <p:nvPr/>
                </p:nvSpPr>
                <p:spPr>
                  <a:xfrm>
                    <a:off x="1834208" y="3655851"/>
                    <a:ext cx="167541" cy="5"/>
                  </a:xfrm>
                  <a:custGeom>
                    <a:avLst/>
                    <a:gdLst/>
                    <a:ahLst/>
                    <a:cxnLst/>
                    <a:rect l="l" t="t" r="r" b="b"/>
                    <a:pathLst>
                      <a:path w="34959" h="1" fill="none" extrusionOk="0">
                        <a:moveTo>
                          <a:pt x="1" y="1"/>
                        </a:moveTo>
                        <a:lnTo>
                          <a:pt x="34959"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4" name="Google Shape;4244;p57"/>
                  <p:cNvSpPr/>
                  <p:nvPr/>
                </p:nvSpPr>
                <p:spPr>
                  <a:xfrm>
                    <a:off x="2000728" y="3643867"/>
                    <a:ext cx="26665" cy="25622"/>
                  </a:xfrm>
                  <a:custGeom>
                    <a:avLst/>
                    <a:gdLst/>
                    <a:ahLst/>
                    <a:cxnLst/>
                    <a:rect l="l" t="t" r="r" b="b"/>
                    <a:pathLst>
                      <a:path w="5564" h="5349" extrusionOk="0">
                        <a:moveTo>
                          <a:pt x="2886" y="0"/>
                        </a:moveTo>
                        <a:cubicBezTo>
                          <a:pt x="1806" y="0"/>
                          <a:pt x="828" y="650"/>
                          <a:pt x="416" y="1649"/>
                        </a:cubicBezTo>
                        <a:cubicBezTo>
                          <a:pt x="0" y="2649"/>
                          <a:pt x="230" y="3802"/>
                          <a:pt x="996" y="4564"/>
                        </a:cubicBezTo>
                        <a:cubicBezTo>
                          <a:pt x="1506" y="5076"/>
                          <a:pt x="2190" y="5349"/>
                          <a:pt x="2887" y="5349"/>
                        </a:cubicBezTo>
                        <a:cubicBezTo>
                          <a:pt x="3232" y="5349"/>
                          <a:pt x="3580" y="5282"/>
                          <a:pt x="3911" y="5144"/>
                        </a:cubicBezTo>
                        <a:cubicBezTo>
                          <a:pt x="4911" y="4732"/>
                          <a:pt x="5560" y="3758"/>
                          <a:pt x="5563" y="2674"/>
                        </a:cubicBezTo>
                        <a:cubicBezTo>
                          <a:pt x="5560" y="1197"/>
                          <a:pt x="4363" y="0"/>
                          <a:pt x="288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245" name="Google Shape;4245;p57"/>
                <p:cNvGrpSpPr/>
                <p:nvPr/>
              </p:nvGrpSpPr>
              <p:grpSpPr>
                <a:xfrm>
                  <a:off x="1501054" y="3605478"/>
                  <a:ext cx="333165" cy="249240"/>
                  <a:chOff x="1501054" y="3605478"/>
                  <a:chExt cx="333165" cy="249240"/>
                </a:xfrm>
              </p:grpSpPr>
              <p:sp>
                <p:nvSpPr>
                  <p:cNvPr id="4246" name="Google Shape;4246;p57"/>
                  <p:cNvSpPr/>
                  <p:nvPr/>
                </p:nvSpPr>
                <p:spPr>
                  <a:xfrm>
                    <a:off x="1656330" y="3605478"/>
                    <a:ext cx="177888" cy="102736"/>
                  </a:xfrm>
                  <a:custGeom>
                    <a:avLst/>
                    <a:gdLst/>
                    <a:ahLst/>
                    <a:cxnLst/>
                    <a:rect l="l" t="t" r="r" b="b"/>
                    <a:pathLst>
                      <a:path w="37118" h="21448" extrusionOk="0">
                        <a:moveTo>
                          <a:pt x="4947" y="1"/>
                        </a:moveTo>
                        <a:cubicBezTo>
                          <a:pt x="2214" y="1"/>
                          <a:pt x="0" y="2682"/>
                          <a:pt x="0" y="5987"/>
                        </a:cubicBezTo>
                        <a:lnTo>
                          <a:pt x="0" y="15464"/>
                        </a:lnTo>
                        <a:cubicBezTo>
                          <a:pt x="0" y="18769"/>
                          <a:pt x="2214" y="21447"/>
                          <a:pt x="4950" y="21447"/>
                        </a:cubicBezTo>
                        <a:lnTo>
                          <a:pt x="32168" y="21447"/>
                        </a:lnTo>
                        <a:cubicBezTo>
                          <a:pt x="34900" y="21447"/>
                          <a:pt x="37118" y="18769"/>
                          <a:pt x="37118" y="15464"/>
                        </a:cubicBezTo>
                        <a:lnTo>
                          <a:pt x="37118" y="5987"/>
                        </a:lnTo>
                        <a:cubicBezTo>
                          <a:pt x="37118" y="2682"/>
                          <a:pt x="34900" y="1"/>
                          <a:pt x="32168" y="1"/>
                        </a:cubicBezTo>
                        <a:close/>
                      </a:path>
                    </a:pathLst>
                  </a:custGeom>
                  <a:solidFill>
                    <a:srgbClr val="A5B7C5"/>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247" name="Google Shape;4247;p57"/>
                  <p:cNvGrpSpPr/>
                  <p:nvPr/>
                </p:nvGrpSpPr>
                <p:grpSpPr>
                  <a:xfrm>
                    <a:off x="1501054" y="3655851"/>
                    <a:ext cx="155286" cy="198867"/>
                    <a:chOff x="1501054" y="3655851"/>
                    <a:chExt cx="155286" cy="198867"/>
                  </a:xfrm>
                </p:grpSpPr>
                <p:sp>
                  <p:nvSpPr>
                    <p:cNvPr id="4248" name="Google Shape;4248;p57"/>
                    <p:cNvSpPr/>
                    <p:nvPr/>
                  </p:nvSpPr>
                  <p:spPr>
                    <a:xfrm>
                      <a:off x="1516351" y="3655851"/>
                      <a:ext cx="139989" cy="186082"/>
                    </a:xfrm>
                    <a:custGeom>
                      <a:avLst/>
                      <a:gdLst/>
                      <a:ahLst/>
                      <a:cxnLst/>
                      <a:rect l="l" t="t" r="r" b="b"/>
                      <a:pathLst>
                        <a:path w="29210" h="38848" fill="none" extrusionOk="0">
                          <a:moveTo>
                            <a:pt x="29209" y="1"/>
                          </a:moveTo>
                          <a:lnTo>
                            <a:pt x="17922" y="1"/>
                          </a:lnTo>
                          <a:cubicBezTo>
                            <a:pt x="14829" y="1"/>
                            <a:pt x="14209" y="3466"/>
                            <a:pt x="14209" y="3466"/>
                          </a:cubicBezTo>
                          <a:lnTo>
                            <a:pt x="14209" y="26448"/>
                          </a:lnTo>
                          <a:lnTo>
                            <a:pt x="0" y="26448"/>
                          </a:lnTo>
                          <a:lnTo>
                            <a:pt x="0" y="38848"/>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9" name="Google Shape;4249;p57"/>
                    <p:cNvSpPr/>
                    <p:nvPr/>
                  </p:nvSpPr>
                  <p:spPr>
                    <a:xfrm>
                      <a:off x="1501054" y="3829092"/>
                      <a:ext cx="26646" cy="25626"/>
                    </a:xfrm>
                    <a:custGeom>
                      <a:avLst/>
                      <a:gdLst/>
                      <a:ahLst/>
                      <a:cxnLst/>
                      <a:rect l="l" t="t" r="r" b="b"/>
                      <a:pathLst>
                        <a:path w="5560" h="5350" extrusionOk="0">
                          <a:moveTo>
                            <a:pt x="2886" y="0"/>
                          </a:moveTo>
                          <a:cubicBezTo>
                            <a:pt x="1806" y="0"/>
                            <a:pt x="828" y="653"/>
                            <a:pt x="416" y="1653"/>
                          </a:cubicBezTo>
                          <a:cubicBezTo>
                            <a:pt x="0" y="2652"/>
                            <a:pt x="230" y="3801"/>
                            <a:pt x="996" y="4567"/>
                          </a:cubicBezTo>
                          <a:cubicBezTo>
                            <a:pt x="1507" y="5078"/>
                            <a:pt x="2192" y="5350"/>
                            <a:pt x="2890" y="5350"/>
                          </a:cubicBezTo>
                          <a:cubicBezTo>
                            <a:pt x="3234" y="5350"/>
                            <a:pt x="3581" y="5283"/>
                            <a:pt x="3911" y="5147"/>
                          </a:cubicBezTo>
                          <a:cubicBezTo>
                            <a:pt x="4910" y="4731"/>
                            <a:pt x="5560" y="3757"/>
                            <a:pt x="5560" y="2678"/>
                          </a:cubicBezTo>
                          <a:cubicBezTo>
                            <a:pt x="5560" y="1200"/>
                            <a:pt x="4363" y="0"/>
                            <a:pt x="288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grpSp>
            <p:nvGrpSpPr>
              <p:cNvPr id="4250" name="Google Shape;4250;p57"/>
              <p:cNvGrpSpPr/>
              <p:nvPr/>
            </p:nvGrpSpPr>
            <p:grpSpPr>
              <a:xfrm>
                <a:off x="724986" y="3800594"/>
                <a:ext cx="532950" cy="302090"/>
                <a:chOff x="724986" y="3800594"/>
                <a:chExt cx="532950" cy="302090"/>
              </a:xfrm>
            </p:grpSpPr>
            <p:grpSp>
              <p:nvGrpSpPr>
                <p:cNvPr id="4251" name="Google Shape;4251;p57"/>
                <p:cNvGrpSpPr/>
                <p:nvPr/>
              </p:nvGrpSpPr>
              <p:grpSpPr>
                <a:xfrm>
                  <a:off x="724986" y="4044367"/>
                  <a:ext cx="181314" cy="25626"/>
                  <a:chOff x="724986" y="4044367"/>
                  <a:chExt cx="181314" cy="25626"/>
                </a:xfrm>
              </p:grpSpPr>
              <p:sp>
                <p:nvSpPr>
                  <p:cNvPr id="4252" name="Google Shape;4252;p57"/>
                  <p:cNvSpPr/>
                  <p:nvPr/>
                </p:nvSpPr>
                <p:spPr>
                  <a:xfrm>
                    <a:off x="746695" y="4059966"/>
                    <a:ext cx="159605" cy="5"/>
                  </a:xfrm>
                  <a:custGeom>
                    <a:avLst/>
                    <a:gdLst/>
                    <a:ahLst/>
                    <a:cxnLst/>
                    <a:rect l="l" t="t" r="r" b="b"/>
                    <a:pathLst>
                      <a:path w="33303" h="1" fill="none" extrusionOk="0">
                        <a:moveTo>
                          <a:pt x="1" y="1"/>
                        </a:moveTo>
                        <a:lnTo>
                          <a:pt x="33303"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3" name="Google Shape;4253;p57"/>
                  <p:cNvSpPr/>
                  <p:nvPr/>
                </p:nvSpPr>
                <p:spPr>
                  <a:xfrm>
                    <a:off x="724986" y="4044367"/>
                    <a:ext cx="26646" cy="25626"/>
                  </a:xfrm>
                  <a:custGeom>
                    <a:avLst/>
                    <a:gdLst/>
                    <a:ahLst/>
                    <a:cxnLst/>
                    <a:rect l="l" t="t" r="r" b="b"/>
                    <a:pathLst>
                      <a:path w="5560" h="5350" extrusionOk="0">
                        <a:moveTo>
                          <a:pt x="2674" y="0"/>
                        </a:moveTo>
                        <a:cubicBezTo>
                          <a:pt x="1197" y="0"/>
                          <a:pt x="0" y="1197"/>
                          <a:pt x="0" y="2674"/>
                        </a:cubicBezTo>
                        <a:cubicBezTo>
                          <a:pt x="0" y="3758"/>
                          <a:pt x="653" y="4732"/>
                          <a:pt x="1653" y="5147"/>
                        </a:cubicBezTo>
                        <a:cubicBezTo>
                          <a:pt x="1983" y="5284"/>
                          <a:pt x="2329" y="5350"/>
                          <a:pt x="2673" y="5350"/>
                        </a:cubicBezTo>
                        <a:cubicBezTo>
                          <a:pt x="3369" y="5350"/>
                          <a:pt x="4054" y="5078"/>
                          <a:pt x="4567" y="4567"/>
                        </a:cubicBezTo>
                        <a:cubicBezTo>
                          <a:pt x="5330" y="3801"/>
                          <a:pt x="5559" y="2649"/>
                          <a:pt x="5147" y="1653"/>
                        </a:cubicBezTo>
                        <a:cubicBezTo>
                          <a:pt x="4731" y="653"/>
                          <a:pt x="3757" y="0"/>
                          <a:pt x="2674"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254" name="Google Shape;4254;p57"/>
                <p:cNvGrpSpPr/>
                <p:nvPr/>
              </p:nvGrpSpPr>
              <p:grpSpPr>
                <a:xfrm>
                  <a:off x="906290" y="3800594"/>
                  <a:ext cx="351646" cy="302090"/>
                  <a:chOff x="906290" y="3800594"/>
                  <a:chExt cx="351646" cy="302090"/>
                </a:xfrm>
              </p:grpSpPr>
              <p:grpSp>
                <p:nvGrpSpPr>
                  <p:cNvPr id="4255" name="Google Shape;4255;p57"/>
                  <p:cNvGrpSpPr/>
                  <p:nvPr/>
                </p:nvGrpSpPr>
                <p:grpSpPr>
                  <a:xfrm>
                    <a:off x="1084172" y="3842857"/>
                    <a:ext cx="173764" cy="217131"/>
                    <a:chOff x="1084172" y="3842857"/>
                    <a:chExt cx="173764" cy="217131"/>
                  </a:xfrm>
                </p:grpSpPr>
                <p:grpSp>
                  <p:nvGrpSpPr>
                    <p:cNvPr id="4256" name="Google Shape;4256;p57"/>
                    <p:cNvGrpSpPr/>
                    <p:nvPr/>
                  </p:nvGrpSpPr>
                  <p:grpSpPr>
                    <a:xfrm>
                      <a:off x="1156862" y="3936509"/>
                      <a:ext cx="101073" cy="25622"/>
                      <a:chOff x="1156862" y="3936509"/>
                      <a:chExt cx="101073" cy="25622"/>
                    </a:xfrm>
                  </p:grpSpPr>
                  <p:sp>
                    <p:nvSpPr>
                      <p:cNvPr id="4257" name="Google Shape;4257;p57"/>
                      <p:cNvSpPr/>
                      <p:nvPr/>
                    </p:nvSpPr>
                    <p:spPr>
                      <a:xfrm>
                        <a:off x="1156862" y="3936509"/>
                        <a:ext cx="26651" cy="25622"/>
                      </a:xfrm>
                      <a:custGeom>
                        <a:avLst/>
                        <a:gdLst/>
                        <a:ahLst/>
                        <a:cxnLst/>
                        <a:rect l="l" t="t" r="r" b="b"/>
                        <a:pathLst>
                          <a:path w="5561" h="5349" extrusionOk="0">
                            <a:moveTo>
                              <a:pt x="2886" y="1"/>
                            </a:moveTo>
                            <a:cubicBezTo>
                              <a:pt x="1803" y="1"/>
                              <a:pt x="829" y="650"/>
                              <a:pt x="413" y="1649"/>
                            </a:cubicBezTo>
                            <a:cubicBezTo>
                              <a:pt x="1" y="2649"/>
                              <a:pt x="227" y="3798"/>
                              <a:pt x="993" y="4564"/>
                            </a:cubicBezTo>
                            <a:cubicBezTo>
                              <a:pt x="1505" y="5076"/>
                              <a:pt x="2189" y="5349"/>
                              <a:pt x="2884" y="5349"/>
                            </a:cubicBezTo>
                            <a:cubicBezTo>
                              <a:pt x="3229" y="5349"/>
                              <a:pt x="3576" y="5282"/>
                              <a:pt x="3908" y="5144"/>
                            </a:cubicBezTo>
                            <a:cubicBezTo>
                              <a:pt x="4907" y="4732"/>
                              <a:pt x="5560" y="3758"/>
                              <a:pt x="5560" y="2674"/>
                            </a:cubicBezTo>
                            <a:cubicBezTo>
                              <a:pt x="5560" y="1197"/>
                              <a:pt x="4364" y="1"/>
                              <a:pt x="288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8" name="Google Shape;4258;p57"/>
                      <p:cNvSpPr/>
                      <p:nvPr/>
                    </p:nvSpPr>
                    <p:spPr>
                      <a:xfrm>
                        <a:off x="1173592" y="3951414"/>
                        <a:ext cx="84343" cy="5"/>
                      </a:xfrm>
                      <a:custGeom>
                        <a:avLst/>
                        <a:gdLst/>
                        <a:ahLst/>
                        <a:cxnLst/>
                        <a:rect l="l" t="t" r="r" b="b"/>
                        <a:pathLst>
                          <a:path w="17599" h="1" fill="none" extrusionOk="0">
                            <a:moveTo>
                              <a:pt x="17598" y="0"/>
                            </a:moveTo>
                            <a:lnTo>
                              <a:pt x="1"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259" name="Google Shape;4259;p57"/>
                    <p:cNvSpPr/>
                    <p:nvPr/>
                  </p:nvSpPr>
                  <p:spPr>
                    <a:xfrm>
                      <a:off x="1084172" y="3842857"/>
                      <a:ext cx="86476" cy="217131"/>
                    </a:xfrm>
                    <a:custGeom>
                      <a:avLst/>
                      <a:gdLst/>
                      <a:ahLst/>
                      <a:cxnLst/>
                      <a:rect l="l" t="t" r="r" b="b"/>
                      <a:pathLst>
                        <a:path w="18044" h="45330" fill="none" extrusionOk="0">
                          <a:moveTo>
                            <a:pt x="0" y="45330"/>
                          </a:moveTo>
                          <a:lnTo>
                            <a:pt x="12418" y="45330"/>
                          </a:lnTo>
                          <a:cubicBezTo>
                            <a:pt x="15150" y="45330"/>
                            <a:pt x="18043" y="42619"/>
                            <a:pt x="18043" y="35634"/>
                          </a:cubicBezTo>
                          <a:lnTo>
                            <a:pt x="18043" y="9697"/>
                          </a:lnTo>
                          <a:cubicBezTo>
                            <a:pt x="18043" y="2711"/>
                            <a:pt x="15150" y="1"/>
                            <a:pt x="12418" y="1"/>
                          </a:cubicBezTo>
                          <a:lnTo>
                            <a:pt x="1715"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260" name="Google Shape;4260;p57"/>
                  <p:cNvSpPr/>
                  <p:nvPr/>
                </p:nvSpPr>
                <p:spPr>
                  <a:xfrm>
                    <a:off x="906290" y="3999967"/>
                    <a:ext cx="177893" cy="102717"/>
                  </a:xfrm>
                  <a:custGeom>
                    <a:avLst/>
                    <a:gdLst/>
                    <a:ahLst/>
                    <a:cxnLst/>
                    <a:rect l="l" t="t" r="r" b="b"/>
                    <a:pathLst>
                      <a:path w="37119" h="21444" extrusionOk="0">
                        <a:moveTo>
                          <a:pt x="4947" y="1"/>
                        </a:moveTo>
                        <a:cubicBezTo>
                          <a:pt x="2215" y="1"/>
                          <a:pt x="1" y="2678"/>
                          <a:pt x="1" y="5983"/>
                        </a:cubicBezTo>
                        <a:lnTo>
                          <a:pt x="1" y="15461"/>
                        </a:lnTo>
                        <a:cubicBezTo>
                          <a:pt x="1" y="18766"/>
                          <a:pt x="2215" y="21443"/>
                          <a:pt x="4947" y="21443"/>
                        </a:cubicBezTo>
                        <a:lnTo>
                          <a:pt x="32168" y="21443"/>
                        </a:lnTo>
                        <a:cubicBezTo>
                          <a:pt x="34901" y="21443"/>
                          <a:pt x="37118" y="18766"/>
                          <a:pt x="37118" y="15461"/>
                        </a:cubicBezTo>
                        <a:lnTo>
                          <a:pt x="37118" y="5983"/>
                        </a:lnTo>
                        <a:cubicBezTo>
                          <a:pt x="37118" y="2678"/>
                          <a:pt x="34901" y="1"/>
                          <a:pt x="32168" y="1"/>
                        </a:cubicBezTo>
                        <a:close/>
                      </a:path>
                    </a:pathLst>
                  </a:custGeom>
                  <a:solidFill>
                    <a:srgbClr val="667E92"/>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1" name="Google Shape;4261;p57"/>
                  <p:cNvSpPr/>
                  <p:nvPr/>
                </p:nvSpPr>
                <p:spPr>
                  <a:xfrm>
                    <a:off x="914509" y="3800594"/>
                    <a:ext cx="177888" cy="102731"/>
                  </a:xfrm>
                  <a:custGeom>
                    <a:avLst/>
                    <a:gdLst/>
                    <a:ahLst/>
                    <a:cxnLst/>
                    <a:rect l="l" t="t" r="r" b="b"/>
                    <a:pathLst>
                      <a:path w="37118" h="21447" extrusionOk="0">
                        <a:moveTo>
                          <a:pt x="4951" y="0"/>
                        </a:moveTo>
                        <a:cubicBezTo>
                          <a:pt x="2218" y="0"/>
                          <a:pt x="0" y="2678"/>
                          <a:pt x="0" y="5983"/>
                        </a:cubicBezTo>
                        <a:lnTo>
                          <a:pt x="0" y="15460"/>
                        </a:lnTo>
                        <a:cubicBezTo>
                          <a:pt x="0" y="18765"/>
                          <a:pt x="2215" y="21446"/>
                          <a:pt x="4951" y="21446"/>
                        </a:cubicBezTo>
                        <a:lnTo>
                          <a:pt x="32168" y="21446"/>
                        </a:lnTo>
                        <a:cubicBezTo>
                          <a:pt x="34900" y="21446"/>
                          <a:pt x="37118" y="18765"/>
                          <a:pt x="37118" y="15460"/>
                        </a:cubicBezTo>
                        <a:lnTo>
                          <a:pt x="37118" y="5983"/>
                        </a:lnTo>
                        <a:cubicBezTo>
                          <a:pt x="37118" y="2678"/>
                          <a:pt x="34900" y="0"/>
                          <a:pt x="32168" y="0"/>
                        </a:cubicBezTo>
                        <a:close/>
                      </a:path>
                    </a:pathLst>
                  </a:custGeom>
                  <a:solidFill>
                    <a:srgbClr val="E6EBEF"/>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262" name="Google Shape;4262;p57"/>
                <p:cNvGrpSpPr/>
                <p:nvPr/>
              </p:nvGrpSpPr>
              <p:grpSpPr>
                <a:xfrm>
                  <a:off x="724986" y="3830189"/>
                  <a:ext cx="189533" cy="25626"/>
                  <a:chOff x="724986" y="3830189"/>
                  <a:chExt cx="189533" cy="25626"/>
                </a:xfrm>
              </p:grpSpPr>
              <p:sp>
                <p:nvSpPr>
                  <p:cNvPr id="4263" name="Google Shape;4263;p57"/>
                  <p:cNvSpPr/>
                  <p:nvPr/>
                </p:nvSpPr>
                <p:spPr>
                  <a:xfrm>
                    <a:off x="724986" y="3830189"/>
                    <a:ext cx="26646" cy="25626"/>
                  </a:xfrm>
                  <a:custGeom>
                    <a:avLst/>
                    <a:gdLst/>
                    <a:ahLst/>
                    <a:cxnLst/>
                    <a:rect l="l" t="t" r="r" b="b"/>
                    <a:pathLst>
                      <a:path w="5560" h="5350" extrusionOk="0">
                        <a:moveTo>
                          <a:pt x="2674" y="1"/>
                        </a:moveTo>
                        <a:cubicBezTo>
                          <a:pt x="1197" y="1"/>
                          <a:pt x="0" y="1197"/>
                          <a:pt x="0" y="2675"/>
                        </a:cubicBezTo>
                        <a:cubicBezTo>
                          <a:pt x="0" y="3758"/>
                          <a:pt x="653" y="4732"/>
                          <a:pt x="1653" y="5144"/>
                        </a:cubicBezTo>
                        <a:cubicBezTo>
                          <a:pt x="1984" y="5282"/>
                          <a:pt x="2331" y="5349"/>
                          <a:pt x="2676" y="5349"/>
                        </a:cubicBezTo>
                        <a:cubicBezTo>
                          <a:pt x="3371" y="5349"/>
                          <a:pt x="4055" y="5077"/>
                          <a:pt x="4567" y="4564"/>
                        </a:cubicBezTo>
                        <a:cubicBezTo>
                          <a:pt x="5330" y="3802"/>
                          <a:pt x="5559" y="2649"/>
                          <a:pt x="5147" y="1650"/>
                        </a:cubicBezTo>
                        <a:cubicBezTo>
                          <a:pt x="4731" y="650"/>
                          <a:pt x="3757" y="1"/>
                          <a:pt x="2674" y="1"/>
                        </a:cubicBezTo>
                        <a:close/>
                      </a:path>
                    </a:pathLst>
                  </a:custGeom>
                  <a:solidFill>
                    <a:srgbClr val="E6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4" name="Google Shape;4264;p57"/>
                  <p:cNvSpPr/>
                  <p:nvPr/>
                </p:nvSpPr>
                <p:spPr>
                  <a:xfrm>
                    <a:off x="746695" y="3842838"/>
                    <a:ext cx="167824" cy="5"/>
                  </a:xfrm>
                  <a:custGeom>
                    <a:avLst/>
                    <a:gdLst/>
                    <a:ahLst/>
                    <a:cxnLst/>
                    <a:rect l="l" t="t" r="r" b="b"/>
                    <a:pathLst>
                      <a:path w="35018" h="1" fill="none" extrusionOk="0">
                        <a:moveTo>
                          <a:pt x="35017" y="1"/>
                        </a:moveTo>
                        <a:lnTo>
                          <a:pt x="1"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grpSp>
      <p:grpSp>
        <p:nvGrpSpPr>
          <p:cNvPr id="4265" name="Google Shape;4265;p57"/>
          <p:cNvGrpSpPr/>
          <p:nvPr/>
        </p:nvGrpSpPr>
        <p:grpSpPr>
          <a:xfrm>
            <a:off x="2253298" y="2217100"/>
            <a:ext cx="948701" cy="935378"/>
            <a:chOff x="2253298" y="2428317"/>
            <a:chExt cx="948701" cy="935378"/>
          </a:xfrm>
        </p:grpSpPr>
        <p:sp>
          <p:nvSpPr>
            <p:cNvPr id="4266" name="Google Shape;4266;p57"/>
            <p:cNvSpPr/>
            <p:nvPr/>
          </p:nvSpPr>
          <p:spPr>
            <a:xfrm>
              <a:off x="2418065" y="2799334"/>
              <a:ext cx="619167" cy="193359"/>
            </a:xfrm>
            <a:custGeom>
              <a:avLst/>
              <a:gdLst/>
              <a:ahLst/>
              <a:cxnLst/>
              <a:rect l="l" t="t" r="r" b="b"/>
              <a:pathLst>
                <a:path w="116549" h="36397" extrusionOk="0">
                  <a:moveTo>
                    <a:pt x="18199" y="1"/>
                  </a:moveTo>
                  <a:cubicBezTo>
                    <a:pt x="8148" y="1"/>
                    <a:pt x="1" y="8148"/>
                    <a:pt x="1" y="18198"/>
                  </a:cubicBezTo>
                  <a:cubicBezTo>
                    <a:pt x="1" y="28249"/>
                    <a:pt x="8148" y="36396"/>
                    <a:pt x="18199" y="36396"/>
                  </a:cubicBezTo>
                  <a:lnTo>
                    <a:pt x="98350" y="36396"/>
                  </a:lnTo>
                  <a:cubicBezTo>
                    <a:pt x="108401" y="36396"/>
                    <a:pt x="116548" y="28249"/>
                    <a:pt x="116548" y="18198"/>
                  </a:cubicBezTo>
                  <a:cubicBezTo>
                    <a:pt x="116548" y="8148"/>
                    <a:pt x="108401" y="1"/>
                    <a:pt x="98350"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7" name="Google Shape;4267;p57"/>
            <p:cNvSpPr/>
            <p:nvPr/>
          </p:nvSpPr>
          <p:spPr>
            <a:xfrm>
              <a:off x="2373234" y="2761962"/>
              <a:ext cx="248482" cy="268106"/>
            </a:xfrm>
            <a:custGeom>
              <a:avLst/>
              <a:gdLst/>
              <a:ahLst/>
              <a:cxnLst/>
              <a:rect l="l" t="t" r="r" b="b"/>
              <a:pathLst>
                <a:path w="46773" h="50467" extrusionOk="0">
                  <a:moveTo>
                    <a:pt x="25232" y="1"/>
                  </a:moveTo>
                  <a:cubicBezTo>
                    <a:pt x="11319" y="1"/>
                    <a:pt x="0" y="11322"/>
                    <a:pt x="0" y="25233"/>
                  </a:cubicBezTo>
                  <a:cubicBezTo>
                    <a:pt x="0" y="39146"/>
                    <a:pt x="11319" y="50466"/>
                    <a:pt x="25232" y="50466"/>
                  </a:cubicBezTo>
                  <a:lnTo>
                    <a:pt x="46773" y="50466"/>
                  </a:lnTo>
                  <a:lnTo>
                    <a:pt x="46773" y="49007"/>
                  </a:lnTo>
                  <a:lnTo>
                    <a:pt x="25232" y="49007"/>
                  </a:lnTo>
                  <a:cubicBezTo>
                    <a:pt x="12124" y="49007"/>
                    <a:pt x="1456" y="38344"/>
                    <a:pt x="1456" y="25233"/>
                  </a:cubicBezTo>
                  <a:cubicBezTo>
                    <a:pt x="1456" y="12123"/>
                    <a:pt x="12124" y="1457"/>
                    <a:pt x="25232" y="1457"/>
                  </a:cubicBezTo>
                  <a:lnTo>
                    <a:pt x="46773" y="1457"/>
                  </a:lnTo>
                  <a:lnTo>
                    <a:pt x="46773" y="1"/>
                  </a:lnTo>
                  <a:close/>
                </a:path>
              </a:pathLst>
            </a:custGeom>
            <a:solidFill>
              <a:srgbClr val="969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8" name="Google Shape;4268;p57"/>
            <p:cNvSpPr/>
            <p:nvPr/>
          </p:nvSpPr>
          <p:spPr>
            <a:xfrm>
              <a:off x="2726356" y="3024889"/>
              <a:ext cx="2582" cy="99328"/>
            </a:xfrm>
            <a:custGeom>
              <a:avLst/>
              <a:gdLst/>
              <a:ahLst/>
              <a:cxnLst/>
              <a:rect l="l" t="t" r="r" b="b"/>
              <a:pathLst>
                <a:path w="486" h="18697" extrusionOk="0">
                  <a:moveTo>
                    <a:pt x="243" y="1"/>
                  </a:moveTo>
                  <a:cubicBezTo>
                    <a:pt x="108" y="1"/>
                    <a:pt x="1" y="109"/>
                    <a:pt x="1" y="243"/>
                  </a:cubicBezTo>
                  <a:lnTo>
                    <a:pt x="1" y="18455"/>
                  </a:lnTo>
                  <a:cubicBezTo>
                    <a:pt x="1" y="18588"/>
                    <a:pt x="108" y="18697"/>
                    <a:pt x="243" y="18697"/>
                  </a:cubicBezTo>
                  <a:cubicBezTo>
                    <a:pt x="377" y="18697"/>
                    <a:pt x="485" y="18588"/>
                    <a:pt x="485" y="18455"/>
                  </a:cubicBezTo>
                  <a:lnTo>
                    <a:pt x="485" y="243"/>
                  </a:lnTo>
                  <a:cubicBezTo>
                    <a:pt x="485" y="109"/>
                    <a:pt x="377" y="1"/>
                    <a:pt x="243" y="1"/>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9" name="Google Shape;4269;p57"/>
            <p:cNvSpPr/>
            <p:nvPr/>
          </p:nvSpPr>
          <p:spPr>
            <a:xfrm>
              <a:off x="2785174" y="3024884"/>
              <a:ext cx="287220" cy="99333"/>
            </a:xfrm>
            <a:custGeom>
              <a:avLst/>
              <a:gdLst/>
              <a:ahLst/>
              <a:cxnLst/>
              <a:rect l="l" t="t" r="r" b="b"/>
              <a:pathLst>
                <a:path w="54065" h="18698" extrusionOk="0">
                  <a:moveTo>
                    <a:pt x="242" y="0"/>
                  </a:moveTo>
                  <a:cubicBezTo>
                    <a:pt x="109" y="0"/>
                    <a:pt x="0" y="109"/>
                    <a:pt x="0" y="242"/>
                  </a:cubicBezTo>
                  <a:lnTo>
                    <a:pt x="0" y="5286"/>
                  </a:lnTo>
                  <a:cubicBezTo>
                    <a:pt x="0" y="8843"/>
                    <a:pt x="2895" y="11736"/>
                    <a:pt x="6451" y="11736"/>
                  </a:cubicBezTo>
                  <a:lnTo>
                    <a:pt x="46862" y="11736"/>
                  </a:lnTo>
                  <a:cubicBezTo>
                    <a:pt x="50567" y="11736"/>
                    <a:pt x="53580" y="14751"/>
                    <a:pt x="53580" y="18456"/>
                  </a:cubicBezTo>
                  <a:cubicBezTo>
                    <a:pt x="53580" y="18589"/>
                    <a:pt x="53689" y="18698"/>
                    <a:pt x="53822" y="18698"/>
                  </a:cubicBezTo>
                  <a:cubicBezTo>
                    <a:pt x="53957" y="18698"/>
                    <a:pt x="54064" y="18589"/>
                    <a:pt x="54063" y="18456"/>
                  </a:cubicBezTo>
                  <a:cubicBezTo>
                    <a:pt x="54063" y="14484"/>
                    <a:pt x="50831" y="11250"/>
                    <a:pt x="46858" y="11250"/>
                  </a:cubicBezTo>
                  <a:lnTo>
                    <a:pt x="6449" y="11250"/>
                  </a:lnTo>
                  <a:cubicBezTo>
                    <a:pt x="3160" y="11250"/>
                    <a:pt x="484" y="8576"/>
                    <a:pt x="484" y="5286"/>
                  </a:cubicBezTo>
                  <a:lnTo>
                    <a:pt x="484" y="242"/>
                  </a:lnTo>
                  <a:cubicBezTo>
                    <a:pt x="484" y="109"/>
                    <a:pt x="376" y="0"/>
                    <a:pt x="242" y="0"/>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0" name="Google Shape;4270;p57"/>
            <p:cNvSpPr/>
            <p:nvPr/>
          </p:nvSpPr>
          <p:spPr>
            <a:xfrm>
              <a:off x="2382903" y="3024884"/>
              <a:ext cx="287215" cy="99333"/>
            </a:xfrm>
            <a:custGeom>
              <a:avLst/>
              <a:gdLst/>
              <a:ahLst/>
              <a:cxnLst/>
              <a:rect l="l" t="t" r="r" b="b"/>
              <a:pathLst>
                <a:path w="54064" h="18698" extrusionOk="0">
                  <a:moveTo>
                    <a:pt x="53821" y="0"/>
                  </a:moveTo>
                  <a:cubicBezTo>
                    <a:pt x="53686" y="0"/>
                    <a:pt x="53579" y="109"/>
                    <a:pt x="53579" y="242"/>
                  </a:cubicBezTo>
                  <a:lnTo>
                    <a:pt x="53579" y="5286"/>
                  </a:lnTo>
                  <a:cubicBezTo>
                    <a:pt x="53579" y="8576"/>
                    <a:pt x="50903" y="11250"/>
                    <a:pt x="47614" y="11250"/>
                  </a:cubicBezTo>
                  <a:lnTo>
                    <a:pt x="7205" y="11250"/>
                  </a:lnTo>
                  <a:cubicBezTo>
                    <a:pt x="3232" y="11250"/>
                    <a:pt x="0" y="14484"/>
                    <a:pt x="0" y="18456"/>
                  </a:cubicBezTo>
                  <a:cubicBezTo>
                    <a:pt x="0" y="18589"/>
                    <a:pt x="109" y="18698"/>
                    <a:pt x="242" y="18698"/>
                  </a:cubicBezTo>
                  <a:cubicBezTo>
                    <a:pt x="376" y="18698"/>
                    <a:pt x="485" y="18589"/>
                    <a:pt x="485" y="18456"/>
                  </a:cubicBezTo>
                  <a:cubicBezTo>
                    <a:pt x="485" y="14751"/>
                    <a:pt x="3499" y="11736"/>
                    <a:pt x="7202" y="11736"/>
                  </a:cubicBezTo>
                  <a:lnTo>
                    <a:pt x="47612" y="11736"/>
                  </a:lnTo>
                  <a:cubicBezTo>
                    <a:pt x="51169" y="11736"/>
                    <a:pt x="54063" y="8843"/>
                    <a:pt x="54063" y="5286"/>
                  </a:cubicBezTo>
                  <a:lnTo>
                    <a:pt x="54063" y="242"/>
                  </a:lnTo>
                  <a:cubicBezTo>
                    <a:pt x="54063" y="109"/>
                    <a:pt x="53955" y="0"/>
                    <a:pt x="53821" y="0"/>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1" name="Google Shape;4271;p57"/>
            <p:cNvSpPr/>
            <p:nvPr/>
          </p:nvSpPr>
          <p:spPr>
            <a:xfrm>
              <a:off x="2596756" y="3151259"/>
              <a:ext cx="261784" cy="212436"/>
            </a:xfrm>
            <a:custGeom>
              <a:avLst/>
              <a:gdLst/>
              <a:ahLst/>
              <a:cxnLst/>
              <a:rect l="l" t="t" r="r" b="b"/>
              <a:pathLst>
                <a:path w="49277" h="39988" extrusionOk="0">
                  <a:moveTo>
                    <a:pt x="7996" y="0"/>
                  </a:moveTo>
                  <a:cubicBezTo>
                    <a:pt x="3580" y="0"/>
                    <a:pt x="0" y="3579"/>
                    <a:pt x="0" y="7995"/>
                  </a:cubicBezTo>
                  <a:lnTo>
                    <a:pt x="0" y="31993"/>
                  </a:lnTo>
                  <a:cubicBezTo>
                    <a:pt x="0" y="36409"/>
                    <a:pt x="3580" y="39988"/>
                    <a:pt x="7996" y="39988"/>
                  </a:cubicBezTo>
                  <a:lnTo>
                    <a:pt x="41280" y="39988"/>
                  </a:lnTo>
                  <a:cubicBezTo>
                    <a:pt x="45697" y="39988"/>
                    <a:pt x="49277" y="36409"/>
                    <a:pt x="49277" y="31993"/>
                  </a:cubicBezTo>
                  <a:lnTo>
                    <a:pt x="49277" y="7995"/>
                  </a:lnTo>
                  <a:cubicBezTo>
                    <a:pt x="49277" y="3579"/>
                    <a:pt x="45697" y="0"/>
                    <a:pt x="4128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2" name="Google Shape;4272;p57"/>
            <p:cNvSpPr/>
            <p:nvPr/>
          </p:nvSpPr>
          <p:spPr>
            <a:xfrm>
              <a:off x="2940204" y="3151259"/>
              <a:ext cx="261795" cy="212436"/>
            </a:xfrm>
            <a:custGeom>
              <a:avLst/>
              <a:gdLst/>
              <a:ahLst/>
              <a:cxnLst/>
              <a:rect l="l" t="t" r="r" b="b"/>
              <a:pathLst>
                <a:path w="49279" h="39988" extrusionOk="0">
                  <a:moveTo>
                    <a:pt x="7995" y="0"/>
                  </a:moveTo>
                  <a:cubicBezTo>
                    <a:pt x="3580" y="0"/>
                    <a:pt x="0" y="3579"/>
                    <a:pt x="0" y="7995"/>
                  </a:cubicBezTo>
                  <a:lnTo>
                    <a:pt x="0" y="31993"/>
                  </a:lnTo>
                  <a:cubicBezTo>
                    <a:pt x="0" y="36409"/>
                    <a:pt x="3580" y="39988"/>
                    <a:pt x="7995" y="39988"/>
                  </a:cubicBezTo>
                  <a:lnTo>
                    <a:pt x="41282" y="39988"/>
                  </a:lnTo>
                  <a:cubicBezTo>
                    <a:pt x="45698" y="39988"/>
                    <a:pt x="49278" y="36409"/>
                    <a:pt x="49278" y="31993"/>
                  </a:cubicBezTo>
                  <a:lnTo>
                    <a:pt x="49278" y="7995"/>
                  </a:lnTo>
                  <a:cubicBezTo>
                    <a:pt x="49278" y="3579"/>
                    <a:pt x="45698" y="0"/>
                    <a:pt x="41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3" name="Google Shape;4273;p57"/>
            <p:cNvSpPr/>
            <p:nvPr/>
          </p:nvSpPr>
          <p:spPr>
            <a:xfrm>
              <a:off x="2253298" y="3151259"/>
              <a:ext cx="261795" cy="212436"/>
            </a:xfrm>
            <a:custGeom>
              <a:avLst/>
              <a:gdLst/>
              <a:ahLst/>
              <a:cxnLst/>
              <a:rect l="l" t="t" r="r" b="b"/>
              <a:pathLst>
                <a:path w="49279" h="39988" extrusionOk="0">
                  <a:moveTo>
                    <a:pt x="7997" y="0"/>
                  </a:moveTo>
                  <a:cubicBezTo>
                    <a:pt x="3580" y="0"/>
                    <a:pt x="0" y="3579"/>
                    <a:pt x="0" y="7995"/>
                  </a:cubicBezTo>
                  <a:lnTo>
                    <a:pt x="0" y="31993"/>
                  </a:lnTo>
                  <a:cubicBezTo>
                    <a:pt x="0" y="36409"/>
                    <a:pt x="3580" y="39988"/>
                    <a:pt x="7997" y="39988"/>
                  </a:cubicBezTo>
                  <a:lnTo>
                    <a:pt x="41282" y="39988"/>
                  </a:lnTo>
                  <a:cubicBezTo>
                    <a:pt x="45697" y="39988"/>
                    <a:pt x="49277" y="36409"/>
                    <a:pt x="49277" y="31993"/>
                  </a:cubicBezTo>
                  <a:lnTo>
                    <a:pt x="49277" y="7995"/>
                  </a:lnTo>
                  <a:cubicBezTo>
                    <a:pt x="49278" y="3579"/>
                    <a:pt x="45697" y="0"/>
                    <a:pt x="41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4" name="Google Shape;4274;p57"/>
            <p:cNvSpPr/>
            <p:nvPr/>
          </p:nvSpPr>
          <p:spPr>
            <a:xfrm>
              <a:off x="2718685" y="3113966"/>
              <a:ext cx="17919" cy="17924"/>
            </a:xfrm>
            <a:custGeom>
              <a:avLst/>
              <a:gdLst/>
              <a:ahLst/>
              <a:cxnLst/>
              <a:rect l="l" t="t" r="r" b="b"/>
              <a:pathLst>
                <a:path w="3373" h="3374" extrusionOk="0">
                  <a:moveTo>
                    <a:pt x="1687" y="0"/>
                  </a:moveTo>
                  <a:cubicBezTo>
                    <a:pt x="755" y="0"/>
                    <a:pt x="1" y="755"/>
                    <a:pt x="1" y="1687"/>
                  </a:cubicBezTo>
                  <a:cubicBezTo>
                    <a:pt x="1" y="2619"/>
                    <a:pt x="755" y="3373"/>
                    <a:pt x="1687" y="3373"/>
                  </a:cubicBezTo>
                  <a:cubicBezTo>
                    <a:pt x="2618" y="3373"/>
                    <a:pt x="3372" y="2619"/>
                    <a:pt x="3372" y="1687"/>
                  </a:cubicBezTo>
                  <a:cubicBezTo>
                    <a:pt x="3372" y="755"/>
                    <a:pt x="2618"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5" name="Google Shape;4275;p57"/>
            <p:cNvSpPr/>
            <p:nvPr/>
          </p:nvSpPr>
          <p:spPr>
            <a:xfrm>
              <a:off x="3062128" y="3113966"/>
              <a:ext cx="17924" cy="17924"/>
            </a:xfrm>
            <a:custGeom>
              <a:avLst/>
              <a:gdLst/>
              <a:ahLst/>
              <a:cxnLst/>
              <a:rect l="l" t="t" r="r" b="b"/>
              <a:pathLst>
                <a:path w="3374" h="3374" extrusionOk="0">
                  <a:moveTo>
                    <a:pt x="1687" y="0"/>
                  </a:moveTo>
                  <a:cubicBezTo>
                    <a:pt x="755" y="0"/>
                    <a:pt x="0" y="755"/>
                    <a:pt x="0" y="1687"/>
                  </a:cubicBezTo>
                  <a:cubicBezTo>
                    <a:pt x="0" y="2619"/>
                    <a:pt x="755" y="3373"/>
                    <a:pt x="1687" y="3373"/>
                  </a:cubicBezTo>
                  <a:cubicBezTo>
                    <a:pt x="2619" y="3373"/>
                    <a:pt x="3373" y="2619"/>
                    <a:pt x="3373" y="1687"/>
                  </a:cubicBezTo>
                  <a:cubicBezTo>
                    <a:pt x="3373" y="755"/>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6" name="Google Shape;4276;p57"/>
            <p:cNvSpPr/>
            <p:nvPr/>
          </p:nvSpPr>
          <p:spPr>
            <a:xfrm>
              <a:off x="2375226" y="3113966"/>
              <a:ext cx="17924" cy="17924"/>
            </a:xfrm>
            <a:custGeom>
              <a:avLst/>
              <a:gdLst/>
              <a:ahLst/>
              <a:cxnLst/>
              <a:rect l="l" t="t" r="r" b="b"/>
              <a:pathLst>
                <a:path w="3374" h="3374" extrusionOk="0">
                  <a:moveTo>
                    <a:pt x="1687" y="0"/>
                  </a:moveTo>
                  <a:cubicBezTo>
                    <a:pt x="755" y="0"/>
                    <a:pt x="1" y="755"/>
                    <a:pt x="1" y="1687"/>
                  </a:cubicBezTo>
                  <a:cubicBezTo>
                    <a:pt x="1" y="2619"/>
                    <a:pt x="755" y="3373"/>
                    <a:pt x="1687" y="3373"/>
                  </a:cubicBezTo>
                  <a:cubicBezTo>
                    <a:pt x="2619" y="3373"/>
                    <a:pt x="3374" y="2619"/>
                    <a:pt x="3374" y="1687"/>
                  </a:cubicBezTo>
                  <a:cubicBezTo>
                    <a:pt x="3374" y="755"/>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7" name="Google Shape;4277;p57"/>
            <p:cNvSpPr/>
            <p:nvPr/>
          </p:nvSpPr>
          <p:spPr>
            <a:xfrm>
              <a:off x="2718685" y="3017224"/>
              <a:ext cx="17919" cy="17919"/>
            </a:xfrm>
            <a:custGeom>
              <a:avLst/>
              <a:gdLst/>
              <a:ahLst/>
              <a:cxnLst/>
              <a:rect l="l" t="t" r="r" b="b"/>
              <a:pathLst>
                <a:path w="3373" h="3373" extrusionOk="0">
                  <a:moveTo>
                    <a:pt x="1687" y="1"/>
                  </a:moveTo>
                  <a:cubicBezTo>
                    <a:pt x="755" y="1"/>
                    <a:pt x="1" y="754"/>
                    <a:pt x="1" y="1686"/>
                  </a:cubicBezTo>
                  <a:cubicBezTo>
                    <a:pt x="1" y="2618"/>
                    <a:pt x="755" y="3372"/>
                    <a:pt x="1687" y="3372"/>
                  </a:cubicBezTo>
                  <a:cubicBezTo>
                    <a:pt x="2618" y="3372"/>
                    <a:pt x="3372" y="2618"/>
                    <a:pt x="3372" y="1686"/>
                  </a:cubicBezTo>
                  <a:cubicBezTo>
                    <a:pt x="3372" y="754"/>
                    <a:pt x="2618"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8" name="Google Shape;4278;p57"/>
            <p:cNvSpPr/>
            <p:nvPr/>
          </p:nvSpPr>
          <p:spPr>
            <a:xfrm>
              <a:off x="2777509" y="3017224"/>
              <a:ext cx="17914" cy="17919"/>
            </a:xfrm>
            <a:custGeom>
              <a:avLst/>
              <a:gdLst/>
              <a:ahLst/>
              <a:cxnLst/>
              <a:rect l="l" t="t" r="r" b="b"/>
              <a:pathLst>
                <a:path w="3372" h="3373" extrusionOk="0">
                  <a:moveTo>
                    <a:pt x="1685" y="1"/>
                  </a:moveTo>
                  <a:cubicBezTo>
                    <a:pt x="753" y="1"/>
                    <a:pt x="0" y="754"/>
                    <a:pt x="0" y="1686"/>
                  </a:cubicBezTo>
                  <a:cubicBezTo>
                    <a:pt x="0" y="2618"/>
                    <a:pt x="753" y="3372"/>
                    <a:pt x="1685" y="3372"/>
                  </a:cubicBezTo>
                  <a:cubicBezTo>
                    <a:pt x="2617" y="3372"/>
                    <a:pt x="3372" y="2618"/>
                    <a:pt x="3372" y="1686"/>
                  </a:cubicBezTo>
                  <a:cubicBezTo>
                    <a:pt x="3372" y="754"/>
                    <a:pt x="2617" y="1"/>
                    <a:pt x="1685"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9" name="Google Shape;4279;p57"/>
            <p:cNvSpPr/>
            <p:nvPr/>
          </p:nvSpPr>
          <p:spPr>
            <a:xfrm>
              <a:off x="2659856" y="3017224"/>
              <a:ext cx="17914" cy="17919"/>
            </a:xfrm>
            <a:custGeom>
              <a:avLst/>
              <a:gdLst/>
              <a:ahLst/>
              <a:cxnLst/>
              <a:rect l="l" t="t" r="r" b="b"/>
              <a:pathLst>
                <a:path w="3372" h="3373" extrusionOk="0">
                  <a:moveTo>
                    <a:pt x="1687" y="1"/>
                  </a:moveTo>
                  <a:cubicBezTo>
                    <a:pt x="755" y="1"/>
                    <a:pt x="1" y="754"/>
                    <a:pt x="1" y="1686"/>
                  </a:cubicBezTo>
                  <a:cubicBezTo>
                    <a:pt x="1" y="2618"/>
                    <a:pt x="755" y="3372"/>
                    <a:pt x="1687" y="3372"/>
                  </a:cubicBezTo>
                  <a:cubicBezTo>
                    <a:pt x="2619" y="3372"/>
                    <a:pt x="3372" y="2618"/>
                    <a:pt x="3372" y="1686"/>
                  </a:cubicBezTo>
                  <a:cubicBezTo>
                    <a:pt x="3372" y="754"/>
                    <a:pt x="2619"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0" name="Google Shape;4280;p57"/>
            <p:cNvSpPr/>
            <p:nvPr/>
          </p:nvSpPr>
          <p:spPr>
            <a:xfrm>
              <a:off x="2726356" y="2667807"/>
              <a:ext cx="2582" cy="99322"/>
            </a:xfrm>
            <a:custGeom>
              <a:avLst/>
              <a:gdLst/>
              <a:ahLst/>
              <a:cxnLst/>
              <a:rect l="l" t="t" r="r" b="b"/>
              <a:pathLst>
                <a:path w="486" h="18696" extrusionOk="0">
                  <a:moveTo>
                    <a:pt x="243" y="0"/>
                  </a:moveTo>
                  <a:cubicBezTo>
                    <a:pt x="108" y="0"/>
                    <a:pt x="1" y="109"/>
                    <a:pt x="1" y="243"/>
                  </a:cubicBezTo>
                  <a:lnTo>
                    <a:pt x="1" y="18453"/>
                  </a:lnTo>
                  <a:cubicBezTo>
                    <a:pt x="1" y="18588"/>
                    <a:pt x="108" y="18695"/>
                    <a:pt x="243" y="18695"/>
                  </a:cubicBezTo>
                  <a:cubicBezTo>
                    <a:pt x="377" y="18695"/>
                    <a:pt x="485" y="18588"/>
                    <a:pt x="485" y="18453"/>
                  </a:cubicBezTo>
                  <a:lnTo>
                    <a:pt x="485" y="243"/>
                  </a:lnTo>
                  <a:cubicBezTo>
                    <a:pt x="485" y="109"/>
                    <a:pt x="377" y="0"/>
                    <a:pt x="243" y="0"/>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1" name="Google Shape;4281;p57"/>
            <p:cNvSpPr/>
            <p:nvPr/>
          </p:nvSpPr>
          <p:spPr>
            <a:xfrm>
              <a:off x="2785174" y="2667796"/>
              <a:ext cx="287210" cy="99333"/>
            </a:xfrm>
            <a:custGeom>
              <a:avLst/>
              <a:gdLst/>
              <a:ahLst/>
              <a:cxnLst/>
              <a:rect l="l" t="t" r="r" b="b"/>
              <a:pathLst>
                <a:path w="54063" h="18698" extrusionOk="0">
                  <a:moveTo>
                    <a:pt x="53821" y="1"/>
                  </a:moveTo>
                  <a:cubicBezTo>
                    <a:pt x="53687" y="1"/>
                    <a:pt x="53579" y="108"/>
                    <a:pt x="53579" y="243"/>
                  </a:cubicBezTo>
                  <a:cubicBezTo>
                    <a:pt x="53579" y="3946"/>
                    <a:pt x="50564" y="6961"/>
                    <a:pt x="46861" y="6961"/>
                  </a:cubicBezTo>
                  <a:lnTo>
                    <a:pt x="6451" y="6961"/>
                  </a:lnTo>
                  <a:cubicBezTo>
                    <a:pt x="2895" y="6961"/>
                    <a:pt x="0" y="9857"/>
                    <a:pt x="0" y="13412"/>
                  </a:cubicBezTo>
                  <a:lnTo>
                    <a:pt x="0" y="18455"/>
                  </a:lnTo>
                  <a:cubicBezTo>
                    <a:pt x="0" y="18590"/>
                    <a:pt x="109" y="18697"/>
                    <a:pt x="242" y="18697"/>
                  </a:cubicBezTo>
                  <a:cubicBezTo>
                    <a:pt x="379" y="18697"/>
                    <a:pt x="487" y="18590"/>
                    <a:pt x="486" y="18455"/>
                  </a:cubicBezTo>
                  <a:lnTo>
                    <a:pt x="486" y="13412"/>
                  </a:lnTo>
                  <a:cubicBezTo>
                    <a:pt x="486" y="10122"/>
                    <a:pt x="3162" y="7447"/>
                    <a:pt x="6451" y="7447"/>
                  </a:cubicBezTo>
                  <a:lnTo>
                    <a:pt x="46858" y="7447"/>
                  </a:lnTo>
                  <a:cubicBezTo>
                    <a:pt x="50831" y="7447"/>
                    <a:pt x="54063" y="4215"/>
                    <a:pt x="54063" y="243"/>
                  </a:cubicBezTo>
                  <a:cubicBezTo>
                    <a:pt x="54063" y="108"/>
                    <a:pt x="53954" y="1"/>
                    <a:pt x="53821" y="1"/>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2" name="Google Shape;4282;p57"/>
            <p:cNvSpPr/>
            <p:nvPr/>
          </p:nvSpPr>
          <p:spPr>
            <a:xfrm>
              <a:off x="2382892" y="2667796"/>
              <a:ext cx="287226" cy="99333"/>
            </a:xfrm>
            <a:custGeom>
              <a:avLst/>
              <a:gdLst/>
              <a:ahLst/>
              <a:cxnLst/>
              <a:rect l="l" t="t" r="r" b="b"/>
              <a:pathLst>
                <a:path w="54066" h="18698" extrusionOk="0">
                  <a:moveTo>
                    <a:pt x="243" y="1"/>
                  </a:moveTo>
                  <a:cubicBezTo>
                    <a:pt x="108" y="1"/>
                    <a:pt x="1" y="108"/>
                    <a:pt x="1" y="243"/>
                  </a:cubicBezTo>
                  <a:cubicBezTo>
                    <a:pt x="1" y="4216"/>
                    <a:pt x="3233" y="7447"/>
                    <a:pt x="7204" y="7447"/>
                  </a:cubicBezTo>
                  <a:lnTo>
                    <a:pt x="47616" y="7447"/>
                  </a:lnTo>
                  <a:cubicBezTo>
                    <a:pt x="50905" y="7447"/>
                    <a:pt x="53581" y="10122"/>
                    <a:pt x="53581" y="13412"/>
                  </a:cubicBezTo>
                  <a:lnTo>
                    <a:pt x="53581" y="18455"/>
                  </a:lnTo>
                  <a:cubicBezTo>
                    <a:pt x="53581" y="18590"/>
                    <a:pt x="53688" y="18697"/>
                    <a:pt x="53823" y="18697"/>
                  </a:cubicBezTo>
                  <a:cubicBezTo>
                    <a:pt x="53957" y="18697"/>
                    <a:pt x="54065" y="18590"/>
                    <a:pt x="54062" y="18455"/>
                  </a:cubicBezTo>
                  <a:lnTo>
                    <a:pt x="54062" y="13412"/>
                  </a:lnTo>
                  <a:cubicBezTo>
                    <a:pt x="54062" y="9854"/>
                    <a:pt x="51169" y="6961"/>
                    <a:pt x="47611" y="6961"/>
                  </a:cubicBezTo>
                  <a:lnTo>
                    <a:pt x="7203" y="6961"/>
                  </a:lnTo>
                  <a:cubicBezTo>
                    <a:pt x="3498" y="6961"/>
                    <a:pt x="485" y="3946"/>
                    <a:pt x="485" y="243"/>
                  </a:cubicBezTo>
                  <a:cubicBezTo>
                    <a:pt x="485" y="108"/>
                    <a:pt x="377" y="1"/>
                    <a:pt x="243" y="1"/>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3" name="Google Shape;4283;p57"/>
            <p:cNvSpPr/>
            <p:nvPr/>
          </p:nvSpPr>
          <p:spPr>
            <a:xfrm>
              <a:off x="2596756" y="2428317"/>
              <a:ext cx="261784" cy="212447"/>
            </a:xfrm>
            <a:custGeom>
              <a:avLst/>
              <a:gdLst/>
              <a:ahLst/>
              <a:cxnLst/>
              <a:rect l="l" t="t" r="r" b="b"/>
              <a:pathLst>
                <a:path w="49277" h="39990" extrusionOk="0">
                  <a:moveTo>
                    <a:pt x="7996" y="1"/>
                  </a:moveTo>
                  <a:cubicBezTo>
                    <a:pt x="3580" y="1"/>
                    <a:pt x="0" y="3580"/>
                    <a:pt x="0" y="7995"/>
                  </a:cubicBezTo>
                  <a:lnTo>
                    <a:pt x="0" y="31993"/>
                  </a:lnTo>
                  <a:cubicBezTo>
                    <a:pt x="0" y="36409"/>
                    <a:pt x="3580" y="39989"/>
                    <a:pt x="7996" y="39989"/>
                  </a:cubicBezTo>
                  <a:lnTo>
                    <a:pt x="41280" y="39989"/>
                  </a:lnTo>
                  <a:cubicBezTo>
                    <a:pt x="45697" y="39989"/>
                    <a:pt x="49277" y="36409"/>
                    <a:pt x="49277" y="31993"/>
                  </a:cubicBezTo>
                  <a:lnTo>
                    <a:pt x="49277" y="7995"/>
                  </a:lnTo>
                  <a:cubicBezTo>
                    <a:pt x="49277" y="3580"/>
                    <a:pt x="45697" y="1"/>
                    <a:pt x="412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4" name="Google Shape;4284;p57"/>
            <p:cNvSpPr/>
            <p:nvPr/>
          </p:nvSpPr>
          <p:spPr>
            <a:xfrm>
              <a:off x="2940204" y="2428317"/>
              <a:ext cx="261795" cy="212447"/>
            </a:xfrm>
            <a:custGeom>
              <a:avLst/>
              <a:gdLst/>
              <a:ahLst/>
              <a:cxnLst/>
              <a:rect l="l" t="t" r="r" b="b"/>
              <a:pathLst>
                <a:path w="49279" h="39990" extrusionOk="0">
                  <a:moveTo>
                    <a:pt x="7995" y="1"/>
                  </a:moveTo>
                  <a:cubicBezTo>
                    <a:pt x="3580" y="1"/>
                    <a:pt x="0" y="3580"/>
                    <a:pt x="0" y="7995"/>
                  </a:cubicBezTo>
                  <a:lnTo>
                    <a:pt x="0" y="31993"/>
                  </a:lnTo>
                  <a:cubicBezTo>
                    <a:pt x="0" y="36409"/>
                    <a:pt x="3580" y="39989"/>
                    <a:pt x="7995" y="39989"/>
                  </a:cubicBezTo>
                  <a:lnTo>
                    <a:pt x="41282" y="39989"/>
                  </a:lnTo>
                  <a:cubicBezTo>
                    <a:pt x="45698" y="39989"/>
                    <a:pt x="49278" y="36409"/>
                    <a:pt x="49278" y="31993"/>
                  </a:cubicBezTo>
                  <a:lnTo>
                    <a:pt x="49278" y="7995"/>
                  </a:lnTo>
                  <a:cubicBezTo>
                    <a:pt x="49278" y="3580"/>
                    <a:pt x="45698" y="1"/>
                    <a:pt x="412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5" name="Google Shape;4285;p57"/>
            <p:cNvSpPr/>
            <p:nvPr/>
          </p:nvSpPr>
          <p:spPr>
            <a:xfrm>
              <a:off x="2253298" y="2428317"/>
              <a:ext cx="261795" cy="212447"/>
            </a:xfrm>
            <a:custGeom>
              <a:avLst/>
              <a:gdLst/>
              <a:ahLst/>
              <a:cxnLst/>
              <a:rect l="l" t="t" r="r" b="b"/>
              <a:pathLst>
                <a:path w="49279" h="39990" extrusionOk="0">
                  <a:moveTo>
                    <a:pt x="7997" y="1"/>
                  </a:moveTo>
                  <a:cubicBezTo>
                    <a:pt x="3580" y="1"/>
                    <a:pt x="0" y="3580"/>
                    <a:pt x="0" y="7995"/>
                  </a:cubicBezTo>
                  <a:lnTo>
                    <a:pt x="0" y="31993"/>
                  </a:lnTo>
                  <a:cubicBezTo>
                    <a:pt x="0" y="36409"/>
                    <a:pt x="3580" y="39989"/>
                    <a:pt x="7997" y="39989"/>
                  </a:cubicBezTo>
                  <a:lnTo>
                    <a:pt x="41282" y="39989"/>
                  </a:lnTo>
                  <a:cubicBezTo>
                    <a:pt x="45697" y="39989"/>
                    <a:pt x="49277" y="36409"/>
                    <a:pt x="49277" y="31993"/>
                  </a:cubicBezTo>
                  <a:lnTo>
                    <a:pt x="49277" y="7995"/>
                  </a:lnTo>
                  <a:cubicBezTo>
                    <a:pt x="49278" y="3580"/>
                    <a:pt x="45697" y="1"/>
                    <a:pt x="412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6" name="Google Shape;4286;p57"/>
            <p:cNvSpPr/>
            <p:nvPr/>
          </p:nvSpPr>
          <p:spPr>
            <a:xfrm>
              <a:off x="2718685" y="2660136"/>
              <a:ext cx="17919" cy="17919"/>
            </a:xfrm>
            <a:custGeom>
              <a:avLst/>
              <a:gdLst/>
              <a:ahLst/>
              <a:cxnLst/>
              <a:rect l="l" t="t" r="r" b="b"/>
              <a:pathLst>
                <a:path w="3373" h="3373" extrusionOk="0">
                  <a:moveTo>
                    <a:pt x="1687" y="0"/>
                  </a:moveTo>
                  <a:cubicBezTo>
                    <a:pt x="755" y="0"/>
                    <a:pt x="1" y="754"/>
                    <a:pt x="1" y="1687"/>
                  </a:cubicBezTo>
                  <a:cubicBezTo>
                    <a:pt x="1" y="2619"/>
                    <a:pt x="755" y="3373"/>
                    <a:pt x="1687" y="3373"/>
                  </a:cubicBezTo>
                  <a:cubicBezTo>
                    <a:pt x="2618" y="3373"/>
                    <a:pt x="3372" y="2617"/>
                    <a:pt x="3372" y="1687"/>
                  </a:cubicBezTo>
                  <a:cubicBezTo>
                    <a:pt x="3372" y="754"/>
                    <a:pt x="2618"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7" name="Google Shape;4287;p57"/>
            <p:cNvSpPr/>
            <p:nvPr/>
          </p:nvSpPr>
          <p:spPr>
            <a:xfrm>
              <a:off x="3062128" y="2660136"/>
              <a:ext cx="17924" cy="17919"/>
            </a:xfrm>
            <a:custGeom>
              <a:avLst/>
              <a:gdLst/>
              <a:ahLst/>
              <a:cxnLst/>
              <a:rect l="l" t="t" r="r" b="b"/>
              <a:pathLst>
                <a:path w="3374" h="3373" extrusionOk="0">
                  <a:moveTo>
                    <a:pt x="1687" y="0"/>
                  </a:moveTo>
                  <a:cubicBezTo>
                    <a:pt x="755" y="0"/>
                    <a:pt x="0" y="754"/>
                    <a:pt x="0" y="1687"/>
                  </a:cubicBezTo>
                  <a:cubicBezTo>
                    <a:pt x="0" y="2619"/>
                    <a:pt x="755" y="3373"/>
                    <a:pt x="1687" y="3373"/>
                  </a:cubicBezTo>
                  <a:cubicBezTo>
                    <a:pt x="2619" y="3370"/>
                    <a:pt x="3373" y="2617"/>
                    <a:pt x="3373" y="1687"/>
                  </a:cubicBezTo>
                  <a:cubicBezTo>
                    <a:pt x="3373" y="754"/>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8" name="Google Shape;4288;p57"/>
            <p:cNvSpPr/>
            <p:nvPr/>
          </p:nvSpPr>
          <p:spPr>
            <a:xfrm>
              <a:off x="2375226" y="2660136"/>
              <a:ext cx="17924" cy="17919"/>
            </a:xfrm>
            <a:custGeom>
              <a:avLst/>
              <a:gdLst/>
              <a:ahLst/>
              <a:cxnLst/>
              <a:rect l="l" t="t" r="r" b="b"/>
              <a:pathLst>
                <a:path w="3374" h="3373" extrusionOk="0">
                  <a:moveTo>
                    <a:pt x="1687" y="0"/>
                  </a:moveTo>
                  <a:cubicBezTo>
                    <a:pt x="755" y="0"/>
                    <a:pt x="1" y="754"/>
                    <a:pt x="1" y="1687"/>
                  </a:cubicBezTo>
                  <a:cubicBezTo>
                    <a:pt x="1" y="2619"/>
                    <a:pt x="755" y="3373"/>
                    <a:pt x="1687" y="3373"/>
                  </a:cubicBezTo>
                  <a:cubicBezTo>
                    <a:pt x="2619" y="3370"/>
                    <a:pt x="3374" y="2617"/>
                    <a:pt x="3374" y="1687"/>
                  </a:cubicBezTo>
                  <a:cubicBezTo>
                    <a:pt x="3374" y="754"/>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9" name="Google Shape;4289;p57"/>
            <p:cNvSpPr/>
            <p:nvPr/>
          </p:nvSpPr>
          <p:spPr>
            <a:xfrm>
              <a:off x="2718685" y="2756878"/>
              <a:ext cx="17919" cy="17919"/>
            </a:xfrm>
            <a:custGeom>
              <a:avLst/>
              <a:gdLst/>
              <a:ahLst/>
              <a:cxnLst/>
              <a:rect l="l" t="t" r="r" b="b"/>
              <a:pathLst>
                <a:path w="3373" h="3373" extrusionOk="0">
                  <a:moveTo>
                    <a:pt x="1687" y="1"/>
                  </a:moveTo>
                  <a:cubicBezTo>
                    <a:pt x="755" y="1"/>
                    <a:pt x="1" y="754"/>
                    <a:pt x="1" y="1686"/>
                  </a:cubicBezTo>
                  <a:cubicBezTo>
                    <a:pt x="1" y="2618"/>
                    <a:pt x="755" y="3372"/>
                    <a:pt x="1687" y="3372"/>
                  </a:cubicBezTo>
                  <a:cubicBezTo>
                    <a:pt x="2618" y="3372"/>
                    <a:pt x="3372" y="2616"/>
                    <a:pt x="3372" y="1686"/>
                  </a:cubicBezTo>
                  <a:cubicBezTo>
                    <a:pt x="3372" y="754"/>
                    <a:pt x="2618"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0" name="Google Shape;4290;p57"/>
            <p:cNvSpPr/>
            <p:nvPr/>
          </p:nvSpPr>
          <p:spPr>
            <a:xfrm>
              <a:off x="2777509" y="2756878"/>
              <a:ext cx="17914" cy="17919"/>
            </a:xfrm>
            <a:custGeom>
              <a:avLst/>
              <a:gdLst/>
              <a:ahLst/>
              <a:cxnLst/>
              <a:rect l="l" t="t" r="r" b="b"/>
              <a:pathLst>
                <a:path w="3372" h="3373" extrusionOk="0">
                  <a:moveTo>
                    <a:pt x="1685" y="1"/>
                  </a:moveTo>
                  <a:cubicBezTo>
                    <a:pt x="753" y="1"/>
                    <a:pt x="0" y="754"/>
                    <a:pt x="0" y="1686"/>
                  </a:cubicBezTo>
                  <a:cubicBezTo>
                    <a:pt x="0" y="2618"/>
                    <a:pt x="753" y="3372"/>
                    <a:pt x="1685" y="3372"/>
                  </a:cubicBezTo>
                  <a:cubicBezTo>
                    <a:pt x="2617" y="3372"/>
                    <a:pt x="3372" y="2616"/>
                    <a:pt x="3372" y="1686"/>
                  </a:cubicBezTo>
                  <a:cubicBezTo>
                    <a:pt x="3372" y="754"/>
                    <a:pt x="2617" y="1"/>
                    <a:pt x="1685"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1" name="Google Shape;4291;p57"/>
            <p:cNvSpPr/>
            <p:nvPr/>
          </p:nvSpPr>
          <p:spPr>
            <a:xfrm>
              <a:off x="2659856" y="2756878"/>
              <a:ext cx="17914" cy="17919"/>
            </a:xfrm>
            <a:custGeom>
              <a:avLst/>
              <a:gdLst/>
              <a:ahLst/>
              <a:cxnLst/>
              <a:rect l="l" t="t" r="r" b="b"/>
              <a:pathLst>
                <a:path w="3372" h="3373" extrusionOk="0">
                  <a:moveTo>
                    <a:pt x="1687" y="1"/>
                  </a:moveTo>
                  <a:cubicBezTo>
                    <a:pt x="755" y="1"/>
                    <a:pt x="1" y="754"/>
                    <a:pt x="1" y="1686"/>
                  </a:cubicBezTo>
                  <a:cubicBezTo>
                    <a:pt x="1" y="2618"/>
                    <a:pt x="755" y="3372"/>
                    <a:pt x="1687" y="3372"/>
                  </a:cubicBezTo>
                  <a:cubicBezTo>
                    <a:pt x="2619" y="3372"/>
                    <a:pt x="3372" y="2616"/>
                    <a:pt x="3372" y="1686"/>
                  </a:cubicBezTo>
                  <a:cubicBezTo>
                    <a:pt x="3372" y="754"/>
                    <a:pt x="2619"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2" name="Google Shape;4292;p57"/>
            <p:cNvSpPr/>
            <p:nvPr/>
          </p:nvSpPr>
          <p:spPr>
            <a:xfrm>
              <a:off x="2301024" y="2533889"/>
              <a:ext cx="163753" cy="1291"/>
            </a:xfrm>
            <a:custGeom>
              <a:avLst/>
              <a:gdLst/>
              <a:ahLst/>
              <a:cxnLst/>
              <a:rect l="l" t="t" r="r" b="b"/>
              <a:pathLst>
                <a:path w="30824" h="243" extrusionOk="0">
                  <a:moveTo>
                    <a:pt x="121" y="1"/>
                  </a:moveTo>
                  <a:cubicBezTo>
                    <a:pt x="55" y="1"/>
                    <a:pt x="0" y="55"/>
                    <a:pt x="0" y="121"/>
                  </a:cubicBezTo>
                  <a:cubicBezTo>
                    <a:pt x="0" y="187"/>
                    <a:pt x="55" y="243"/>
                    <a:pt x="121" y="243"/>
                  </a:cubicBezTo>
                  <a:lnTo>
                    <a:pt x="30703" y="243"/>
                  </a:lnTo>
                  <a:cubicBezTo>
                    <a:pt x="30769" y="243"/>
                    <a:pt x="30823" y="187"/>
                    <a:pt x="30823" y="121"/>
                  </a:cubicBezTo>
                  <a:cubicBezTo>
                    <a:pt x="30823" y="55"/>
                    <a:pt x="30767" y="1"/>
                    <a:pt x="307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3" name="Google Shape;4293;p57"/>
            <p:cNvSpPr/>
            <p:nvPr/>
          </p:nvSpPr>
          <p:spPr>
            <a:xfrm>
              <a:off x="2644918" y="2533889"/>
              <a:ext cx="163747" cy="1291"/>
            </a:xfrm>
            <a:custGeom>
              <a:avLst/>
              <a:gdLst/>
              <a:ahLst/>
              <a:cxnLst/>
              <a:rect l="l" t="t" r="r" b="b"/>
              <a:pathLst>
                <a:path w="30823" h="243" extrusionOk="0">
                  <a:moveTo>
                    <a:pt x="121" y="1"/>
                  </a:moveTo>
                  <a:cubicBezTo>
                    <a:pt x="55" y="1"/>
                    <a:pt x="0" y="55"/>
                    <a:pt x="0" y="121"/>
                  </a:cubicBezTo>
                  <a:cubicBezTo>
                    <a:pt x="0" y="187"/>
                    <a:pt x="55" y="243"/>
                    <a:pt x="121" y="243"/>
                  </a:cubicBezTo>
                  <a:lnTo>
                    <a:pt x="30701" y="243"/>
                  </a:lnTo>
                  <a:cubicBezTo>
                    <a:pt x="30769" y="243"/>
                    <a:pt x="30823" y="187"/>
                    <a:pt x="30823" y="121"/>
                  </a:cubicBezTo>
                  <a:cubicBezTo>
                    <a:pt x="30823" y="55"/>
                    <a:pt x="30767" y="1"/>
                    <a:pt x="307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4" name="Google Shape;4294;p57"/>
            <p:cNvSpPr/>
            <p:nvPr/>
          </p:nvSpPr>
          <p:spPr>
            <a:xfrm>
              <a:off x="2990071" y="2533889"/>
              <a:ext cx="163753" cy="1291"/>
            </a:xfrm>
            <a:custGeom>
              <a:avLst/>
              <a:gdLst/>
              <a:ahLst/>
              <a:cxnLst/>
              <a:rect l="l" t="t" r="r" b="b"/>
              <a:pathLst>
                <a:path w="30824" h="243" extrusionOk="0">
                  <a:moveTo>
                    <a:pt x="123" y="1"/>
                  </a:moveTo>
                  <a:cubicBezTo>
                    <a:pt x="57" y="1"/>
                    <a:pt x="1" y="55"/>
                    <a:pt x="1" y="121"/>
                  </a:cubicBezTo>
                  <a:cubicBezTo>
                    <a:pt x="1" y="187"/>
                    <a:pt x="57" y="243"/>
                    <a:pt x="123" y="243"/>
                  </a:cubicBezTo>
                  <a:lnTo>
                    <a:pt x="30703" y="243"/>
                  </a:lnTo>
                  <a:cubicBezTo>
                    <a:pt x="30769" y="243"/>
                    <a:pt x="30824" y="187"/>
                    <a:pt x="30824" y="121"/>
                  </a:cubicBezTo>
                  <a:cubicBezTo>
                    <a:pt x="30824" y="55"/>
                    <a:pt x="30769" y="1"/>
                    <a:pt x="307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5" name="Google Shape;4295;p57"/>
            <p:cNvSpPr/>
            <p:nvPr/>
          </p:nvSpPr>
          <p:spPr>
            <a:xfrm>
              <a:off x="2644918" y="3256825"/>
              <a:ext cx="163758" cy="1291"/>
            </a:xfrm>
            <a:custGeom>
              <a:avLst/>
              <a:gdLst/>
              <a:ahLst/>
              <a:cxnLst/>
              <a:rect l="l" t="t" r="r" b="b"/>
              <a:pathLst>
                <a:path w="30825" h="243" extrusionOk="0">
                  <a:moveTo>
                    <a:pt x="121" y="0"/>
                  </a:moveTo>
                  <a:cubicBezTo>
                    <a:pt x="55" y="0"/>
                    <a:pt x="0" y="55"/>
                    <a:pt x="0" y="122"/>
                  </a:cubicBezTo>
                  <a:cubicBezTo>
                    <a:pt x="0" y="188"/>
                    <a:pt x="55" y="242"/>
                    <a:pt x="121" y="242"/>
                  </a:cubicBezTo>
                  <a:lnTo>
                    <a:pt x="30701" y="242"/>
                  </a:lnTo>
                  <a:cubicBezTo>
                    <a:pt x="30769" y="242"/>
                    <a:pt x="30824" y="190"/>
                    <a:pt x="30823" y="122"/>
                  </a:cubicBezTo>
                  <a:cubicBezTo>
                    <a:pt x="30823" y="56"/>
                    <a:pt x="30767" y="0"/>
                    <a:pt x="307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6" name="Google Shape;4296;p57"/>
            <p:cNvSpPr/>
            <p:nvPr/>
          </p:nvSpPr>
          <p:spPr>
            <a:xfrm>
              <a:off x="2301427" y="3256825"/>
              <a:ext cx="163758" cy="1291"/>
            </a:xfrm>
            <a:custGeom>
              <a:avLst/>
              <a:gdLst/>
              <a:ahLst/>
              <a:cxnLst/>
              <a:rect l="l" t="t" r="r" b="b"/>
              <a:pathLst>
                <a:path w="30825" h="243" extrusionOk="0">
                  <a:moveTo>
                    <a:pt x="123" y="0"/>
                  </a:moveTo>
                  <a:cubicBezTo>
                    <a:pt x="57" y="0"/>
                    <a:pt x="1" y="55"/>
                    <a:pt x="1" y="122"/>
                  </a:cubicBezTo>
                  <a:cubicBezTo>
                    <a:pt x="1" y="188"/>
                    <a:pt x="57" y="242"/>
                    <a:pt x="123" y="242"/>
                  </a:cubicBezTo>
                  <a:lnTo>
                    <a:pt x="30702" y="242"/>
                  </a:lnTo>
                  <a:cubicBezTo>
                    <a:pt x="30771" y="242"/>
                    <a:pt x="30825" y="190"/>
                    <a:pt x="30823" y="122"/>
                  </a:cubicBezTo>
                  <a:cubicBezTo>
                    <a:pt x="30823" y="56"/>
                    <a:pt x="30769" y="0"/>
                    <a:pt x="30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7" name="Google Shape;4297;p57"/>
            <p:cNvSpPr/>
            <p:nvPr/>
          </p:nvSpPr>
          <p:spPr>
            <a:xfrm>
              <a:off x="2990102" y="3256847"/>
              <a:ext cx="163753" cy="1291"/>
            </a:xfrm>
            <a:custGeom>
              <a:avLst/>
              <a:gdLst/>
              <a:ahLst/>
              <a:cxnLst/>
              <a:rect l="l" t="t" r="r" b="b"/>
              <a:pathLst>
                <a:path w="30824" h="243" extrusionOk="0">
                  <a:moveTo>
                    <a:pt x="123" y="1"/>
                  </a:moveTo>
                  <a:cubicBezTo>
                    <a:pt x="57" y="1"/>
                    <a:pt x="1" y="55"/>
                    <a:pt x="1" y="121"/>
                  </a:cubicBezTo>
                  <a:cubicBezTo>
                    <a:pt x="1" y="187"/>
                    <a:pt x="57" y="243"/>
                    <a:pt x="123" y="243"/>
                  </a:cubicBezTo>
                  <a:lnTo>
                    <a:pt x="30703" y="243"/>
                  </a:lnTo>
                  <a:cubicBezTo>
                    <a:pt x="30769" y="243"/>
                    <a:pt x="30824" y="187"/>
                    <a:pt x="30824" y="121"/>
                  </a:cubicBezTo>
                  <a:cubicBezTo>
                    <a:pt x="30824" y="55"/>
                    <a:pt x="30769" y="1"/>
                    <a:pt x="307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8" name="Google Shape;4298;p57"/>
            <p:cNvSpPr/>
            <p:nvPr/>
          </p:nvSpPr>
          <p:spPr>
            <a:xfrm>
              <a:off x="2833559" y="2761962"/>
              <a:ext cx="248503" cy="268106"/>
            </a:xfrm>
            <a:custGeom>
              <a:avLst/>
              <a:gdLst/>
              <a:ahLst/>
              <a:cxnLst/>
              <a:rect l="l" t="t" r="r" b="b"/>
              <a:pathLst>
                <a:path w="46777" h="50467" extrusionOk="0">
                  <a:moveTo>
                    <a:pt x="1" y="1"/>
                  </a:moveTo>
                  <a:lnTo>
                    <a:pt x="1" y="1458"/>
                  </a:lnTo>
                  <a:lnTo>
                    <a:pt x="21544" y="1458"/>
                  </a:lnTo>
                  <a:cubicBezTo>
                    <a:pt x="34653" y="1458"/>
                    <a:pt x="45320" y="12123"/>
                    <a:pt x="45320" y="25233"/>
                  </a:cubicBezTo>
                  <a:cubicBezTo>
                    <a:pt x="45320" y="38344"/>
                    <a:pt x="34653" y="49009"/>
                    <a:pt x="21544" y="49009"/>
                  </a:cubicBezTo>
                  <a:lnTo>
                    <a:pt x="1" y="49009"/>
                  </a:lnTo>
                  <a:lnTo>
                    <a:pt x="1" y="50466"/>
                  </a:lnTo>
                  <a:lnTo>
                    <a:pt x="21544" y="50466"/>
                  </a:lnTo>
                  <a:cubicBezTo>
                    <a:pt x="35457" y="50466"/>
                    <a:pt x="46776" y="39146"/>
                    <a:pt x="46776" y="25233"/>
                  </a:cubicBezTo>
                  <a:cubicBezTo>
                    <a:pt x="46776" y="11322"/>
                    <a:pt x="35457" y="1"/>
                    <a:pt x="21544" y="1"/>
                  </a:cubicBezTo>
                  <a:close/>
                </a:path>
              </a:pathLst>
            </a:custGeom>
            <a:solidFill>
              <a:srgbClr val="969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72"/>
        <p:cNvGrpSpPr/>
        <p:nvPr/>
      </p:nvGrpSpPr>
      <p:grpSpPr>
        <a:xfrm>
          <a:off x="0" y="0"/>
          <a:ext cx="0" cy="0"/>
          <a:chOff x="0" y="0"/>
          <a:chExt cx="0" cy="0"/>
        </a:xfrm>
      </p:grpSpPr>
      <p:grpSp>
        <p:nvGrpSpPr>
          <p:cNvPr id="4473" name="Google Shape;4473;p59"/>
          <p:cNvGrpSpPr/>
          <p:nvPr/>
        </p:nvGrpSpPr>
        <p:grpSpPr>
          <a:xfrm>
            <a:off x="732428" y="952695"/>
            <a:ext cx="845921" cy="690752"/>
            <a:chOff x="732428" y="1198513"/>
            <a:chExt cx="845921" cy="690752"/>
          </a:xfrm>
        </p:grpSpPr>
        <p:grpSp>
          <p:nvGrpSpPr>
            <p:cNvPr id="4474" name="Google Shape;4474;p59"/>
            <p:cNvGrpSpPr/>
            <p:nvPr/>
          </p:nvGrpSpPr>
          <p:grpSpPr>
            <a:xfrm>
              <a:off x="823030" y="1198513"/>
              <a:ext cx="755319" cy="690752"/>
              <a:chOff x="823030" y="1198513"/>
              <a:chExt cx="755319" cy="690752"/>
            </a:xfrm>
          </p:grpSpPr>
          <p:sp>
            <p:nvSpPr>
              <p:cNvPr id="4475" name="Google Shape;4475;p59"/>
              <p:cNvSpPr/>
              <p:nvPr/>
            </p:nvSpPr>
            <p:spPr>
              <a:xfrm>
                <a:off x="823030" y="1198513"/>
                <a:ext cx="755319" cy="690752"/>
              </a:xfrm>
              <a:custGeom>
                <a:avLst/>
                <a:gdLst/>
                <a:ahLst/>
                <a:cxnLst/>
                <a:rect l="l" t="t" r="r" b="b"/>
                <a:pathLst>
                  <a:path w="46769" h="42771" extrusionOk="0">
                    <a:moveTo>
                      <a:pt x="21384" y="0"/>
                    </a:moveTo>
                    <a:cubicBezTo>
                      <a:pt x="9575" y="0"/>
                      <a:pt x="0" y="9575"/>
                      <a:pt x="0" y="21386"/>
                    </a:cubicBezTo>
                    <a:cubicBezTo>
                      <a:pt x="0" y="33196"/>
                      <a:pt x="9575" y="42770"/>
                      <a:pt x="21384" y="42770"/>
                    </a:cubicBezTo>
                    <a:cubicBezTo>
                      <a:pt x="33196" y="42770"/>
                      <a:pt x="42770" y="33196"/>
                      <a:pt x="42770" y="21386"/>
                    </a:cubicBezTo>
                    <a:cubicBezTo>
                      <a:pt x="42770" y="16313"/>
                      <a:pt x="41002" y="11653"/>
                      <a:pt x="38053" y="7988"/>
                    </a:cubicBezTo>
                    <a:lnTo>
                      <a:pt x="42775" y="7988"/>
                    </a:lnTo>
                    <a:cubicBezTo>
                      <a:pt x="44970" y="7988"/>
                      <a:pt x="46769" y="6191"/>
                      <a:pt x="46769" y="3994"/>
                    </a:cubicBezTo>
                    <a:cubicBezTo>
                      <a:pt x="46769" y="1797"/>
                      <a:pt x="44972" y="0"/>
                      <a:pt x="42775" y="0"/>
                    </a:cubicBezTo>
                    <a:lnTo>
                      <a:pt x="22286" y="0"/>
                    </a:lnTo>
                    <a:cubicBezTo>
                      <a:pt x="22196" y="0"/>
                      <a:pt x="22105" y="5"/>
                      <a:pt x="22018" y="10"/>
                    </a:cubicBezTo>
                    <a:cubicBezTo>
                      <a:pt x="21807" y="3"/>
                      <a:pt x="21597" y="0"/>
                      <a:pt x="21384" y="0"/>
                    </a:cubicBezTo>
                    <a:close/>
                  </a:path>
                </a:pathLst>
              </a:custGeom>
              <a:solidFill>
                <a:srgbClr val="325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6" name="Google Shape;4476;p59"/>
              <p:cNvSpPr/>
              <p:nvPr/>
            </p:nvSpPr>
            <p:spPr>
              <a:xfrm>
                <a:off x="1470047" y="1217877"/>
                <a:ext cx="88760" cy="88744"/>
              </a:xfrm>
              <a:custGeom>
                <a:avLst/>
                <a:gdLst/>
                <a:ahLst/>
                <a:cxnLst/>
                <a:rect l="l" t="t" r="r" b="b"/>
                <a:pathLst>
                  <a:path w="5496" h="5495" extrusionOk="0">
                    <a:moveTo>
                      <a:pt x="2747" y="1"/>
                    </a:moveTo>
                    <a:cubicBezTo>
                      <a:pt x="1231" y="1"/>
                      <a:pt x="1" y="1230"/>
                      <a:pt x="1" y="2749"/>
                    </a:cubicBezTo>
                    <a:cubicBezTo>
                      <a:pt x="1" y="4265"/>
                      <a:pt x="1231" y="5495"/>
                      <a:pt x="2747" y="5495"/>
                    </a:cubicBezTo>
                    <a:cubicBezTo>
                      <a:pt x="4265" y="5495"/>
                      <a:pt x="5495" y="4265"/>
                      <a:pt x="5495" y="2749"/>
                    </a:cubicBezTo>
                    <a:cubicBezTo>
                      <a:pt x="5495" y="1230"/>
                      <a:pt x="4265" y="1"/>
                      <a:pt x="274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477" name="Google Shape;4477;p59"/>
            <p:cNvGrpSpPr/>
            <p:nvPr/>
          </p:nvGrpSpPr>
          <p:grpSpPr>
            <a:xfrm>
              <a:off x="732428" y="1239937"/>
              <a:ext cx="739912" cy="607886"/>
              <a:chOff x="732428" y="1239937"/>
              <a:chExt cx="739912" cy="607886"/>
            </a:xfrm>
          </p:grpSpPr>
          <p:sp>
            <p:nvSpPr>
              <p:cNvPr id="4478" name="Google Shape;4478;p59"/>
              <p:cNvSpPr/>
              <p:nvPr/>
            </p:nvSpPr>
            <p:spPr>
              <a:xfrm>
                <a:off x="732428" y="1239937"/>
                <a:ext cx="739912" cy="607886"/>
              </a:xfrm>
              <a:custGeom>
                <a:avLst/>
                <a:gdLst/>
                <a:ahLst/>
                <a:cxnLst/>
                <a:rect l="l" t="t" r="r" b="b"/>
                <a:pathLst>
                  <a:path w="45815" h="37640" extrusionOk="0">
                    <a:moveTo>
                      <a:pt x="26994" y="1"/>
                    </a:moveTo>
                    <a:cubicBezTo>
                      <a:pt x="16602" y="1"/>
                      <a:pt x="8175" y="8427"/>
                      <a:pt x="8175" y="18821"/>
                    </a:cubicBezTo>
                    <a:cubicBezTo>
                      <a:pt x="8169" y="22642"/>
                      <a:pt x="9333" y="26373"/>
                      <a:pt x="11509" y="29515"/>
                    </a:cubicBezTo>
                    <a:lnTo>
                      <a:pt x="3994" y="29515"/>
                    </a:lnTo>
                    <a:cubicBezTo>
                      <a:pt x="1797" y="29515"/>
                      <a:pt x="1" y="31311"/>
                      <a:pt x="1" y="33508"/>
                    </a:cubicBezTo>
                    <a:cubicBezTo>
                      <a:pt x="1" y="35704"/>
                      <a:pt x="1797" y="37502"/>
                      <a:pt x="3994" y="37502"/>
                    </a:cubicBezTo>
                    <a:lnTo>
                      <a:pt x="24483" y="37502"/>
                    </a:lnTo>
                    <a:cubicBezTo>
                      <a:pt x="24546" y="37502"/>
                      <a:pt x="24608" y="37500"/>
                      <a:pt x="24671" y="37497"/>
                    </a:cubicBezTo>
                    <a:cubicBezTo>
                      <a:pt x="25441" y="37592"/>
                      <a:pt x="26218" y="37640"/>
                      <a:pt x="26994" y="37640"/>
                    </a:cubicBezTo>
                    <a:cubicBezTo>
                      <a:pt x="37389" y="37640"/>
                      <a:pt x="45815" y="29214"/>
                      <a:pt x="45815" y="18821"/>
                    </a:cubicBezTo>
                    <a:cubicBezTo>
                      <a:pt x="45815" y="8427"/>
                      <a:pt x="37389" y="1"/>
                      <a:pt x="26994"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9" name="Google Shape;4479;p59"/>
              <p:cNvSpPr/>
              <p:nvPr/>
            </p:nvSpPr>
            <p:spPr>
              <a:xfrm>
                <a:off x="751614" y="1735807"/>
                <a:ext cx="88760" cy="88744"/>
              </a:xfrm>
              <a:custGeom>
                <a:avLst/>
                <a:gdLst/>
                <a:ahLst/>
                <a:cxnLst/>
                <a:rect l="l" t="t" r="r" b="b"/>
                <a:pathLst>
                  <a:path w="5496" h="5495" extrusionOk="0">
                    <a:moveTo>
                      <a:pt x="2747" y="0"/>
                    </a:moveTo>
                    <a:cubicBezTo>
                      <a:pt x="1231" y="0"/>
                      <a:pt x="1" y="1230"/>
                      <a:pt x="1" y="2747"/>
                    </a:cubicBezTo>
                    <a:cubicBezTo>
                      <a:pt x="1" y="4265"/>
                      <a:pt x="1231" y="5495"/>
                      <a:pt x="2747" y="5495"/>
                    </a:cubicBezTo>
                    <a:cubicBezTo>
                      <a:pt x="4265" y="5495"/>
                      <a:pt x="5495" y="4265"/>
                      <a:pt x="5495" y="2747"/>
                    </a:cubicBezTo>
                    <a:cubicBezTo>
                      <a:pt x="5495" y="1230"/>
                      <a:pt x="4265" y="0"/>
                      <a:pt x="2747"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480" name="Google Shape;4480;p59"/>
            <p:cNvGrpSpPr/>
            <p:nvPr/>
          </p:nvGrpSpPr>
          <p:grpSpPr>
            <a:xfrm>
              <a:off x="732428" y="1277018"/>
              <a:ext cx="702832" cy="533758"/>
              <a:chOff x="732428" y="1277018"/>
              <a:chExt cx="702832" cy="533758"/>
            </a:xfrm>
          </p:grpSpPr>
          <p:sp>
            <p:nvSpPr>
              <p:cNvPr id="4481" name="Google Shape;4481;p59"/>
              <p:cNvSpPr/>
              <p:nvPr/>
            </p:nvSpPr>
            <p:spPr>
              <a:xfrm>
                <a:off x="732428" y="1277018"/>
                <a:ext cx="702832" cy="533758"/>
              </a:xfrm>
              <a:custGeom>
                <a:avLst/>
                <a:gdLst/>
                <a:ahLst/>
                <a:cxnLst/>
                <a:rect l="l" t="t" r="r" b="b"/>
                <a:pathLst>
                  <a:path w="43519" h="33050" extrusionOk="0">
                    <a:moveTo>
                      <a:pt x="26994" y="1"/>
                    </a:moveTo>
                    <a:cubicBezTo>
                      <a:pt x="22006" y="1"/>
                      <a:pt x="17535" y="2211"/>
                      <a:pt x="14504" y="5705"/>
                    </a:cubicBezTo>
                    <a:lnTo>
                      <a:pt x="3994" y="5705"/>
                    </a:lnTo>
                    <a:cubicBezTo>
                      <a:pt x="1797" y="5705"/>
                      <a:pt x="1" y="7501"/>
                      <a:pt x="1" y="9698"/>
                    </a:cubicBezTo>
                    <a:cubicBezTo>
                      <a:pt x="1" y="11894"/>
                      <a:pt x="1797" y="13692"/>
                      <a:pt x="3994" y="13692"/>
                    </a:cubicBezTo>
                    <a:lnTo>
                      <a:pt x="10714" y="13692"/>
                    </a:lnTo>
                    <a:cubicBezTo>
                      <a:pt x="10552" y="14627"/>
                      <a:pt x="10470" y="15575"/>
                      <a:pt x="10472" y="16525"/>
                    </a:cubicBezTo>
                    <a:cubicBezTo>
                      <a:pt x="10472" y="25651"/>
                      <a:pt x="17870" y="33049"/>
                      <a:pt x="26996" y="33049"/>
                    </a:cubicBezTo>
                    <a:cubicBezTo>
                      <a:pt x="36122" y="33049"/>
                      <a:pt x="43519" y="25651"/>
                      <a:pt x="43519" y="16525"/>
                    </a:cubicBezTo>
                    <a:cubicBezTo>
                      <a:pt x="43519" y="7399"/>
                      <a:pt x="36122" y="1"/>
                      <a:pt x="26994"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2" name="Google Shape;4482;p59"/>
              <p:cNvSpPr/>
              <p:nvPr/>
            </p:nvSpPr>
            <p:spPr>
              <a:xfrm>
                <a:off x="751695" y="1390407"/>
                <a:ext cx="88728" cy="88744"/>
              </a:xfrm>
              <a:custGeom>
                <a:avLst/>
                <a:gdLst/>
                <a:ahLst/>
                <a:cxnLst/>
                <a:rect l="l" t="t" r="r" b="b"/>
                <a:pathLst>
                  <a:path w="5494" h="5495" extrusionOk="0">
                    <a:moveTo>
                      <a:pt x="2747" y="0"/>
                    </a:moveTo>
                    <a:cubicBezTo>
                      <a:pt x="1230" y="0"/>
                      <a:pt x="1" y="1230"/>
                      <a:pt x="1" y="2748"/>
                    </a:cubicBezTo>
                    <a:cubicBezTo>
                      <a:pt x="1" y="4264"/>
                      <a:pt x="1230" y="5494"/>
                      <a:pt x="2747" y="5494"/>
                    </a:cubicBezTo>
                    <a:cubicBezTo>
                      <a:pt x="4263" y="5494"/>
                      <a:pt x="5493" y="4264"/>
                      <a:pt x="5493" y="2748"/>
                    </a:cubicBezTo>
                    <a:cubicBezTo>
                      <a:pt x="5493" y="1230"/>
                      <a:pt x="4263" y="0"/>
                      <a:pt x="2747"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483" name="Google Shape;4483;p59"/>
            <p:cNvGrpSpPr/>
            <p:nvPr/>
          </p:nvGrpSpPr>
          <p:grpSpPr>
            <a:xfrm>
              <a:off x="931170" y="1306653"/>
              <a:ext cx="647179" cy="474455"/>
              <a:chOff x="931170" y="1306653"/>
              <a:chExt cx="647179" cy="474455"/>
            </a:xfrm>
          </p:grpSpPr>
          <p:sp>
            <p:nvSpPr>
              <p:cNvPr id="4484" name="Google Shape;4484;p59"/>
              <p:cNvSpPr/>
              <p:nvPr/>
            </p:nvSpPr>
            <p:spPr>
              <a:xfrm>
                <a:off x="931170" y="1306653"/>
                <a:ext cx="647179" cy="474455"/>
              </a:xfrm>
              <a:custGeom>
                <a:avLst/>
                <a:gdLst/>
                <a:ahLst/>
                <a:cxnLst/>
                <a:rect l="l" t="t" r="r" b="b"/>
                <a:pathLst>
                  <a:path w="40073" h="29378" extrusionOk="0">
                    <a:moveTo>
                      <a:pt x="14688" y="1"/>
                    </a:moveTo>
                    <a:cubicBezTo>
                      <a:pt x="6578" y="1"/>
                      <a:pt x="1" y="6578"/>
                      <a:pt x="1" y="14690"/>
                    </a:cubicBezTo>
                    <a:cubicBezTo>
                      <a:pt x="1" y="22801"/>
                      <a:pt x="6578" y="29377"/>
                      <a:pt x="14688" y="29377"/>
                    </a:cubicBezTo>
                    <a:cubicBezTo>
                      <a:pt x="19883" y="29377"/>
                      <a:pt x="24445" y="26682"/>
                      <a:pt x="27057" y="22613"/>
                    </a:cubicBezTo>
                    <a:lnTo>
                      <a:pt x="36079" y="22613"/>
                    </a:lnTo>
                    <a:cubicBezTo>
                      <a:pt x="38276" y="22613"/>
                      <a:pt x="40073" y="20817"/>
                      <a:pt x="40073" y="18620"/>
                    </a:cubicBezTo>
                    <a:cubicBezTo>
                      <a:pt x="40073" y="16424"/>
                      <a:pt x="38276" y="14626"/>
                      <a:pt x="36079" y="14626"/>
                    </a:cubicBezTo>
                    <a:lnTo>
                      <a:pt x="29376" y="14626"/>
                    </a:lnTo>
                    <a:cubicBezTo>
                      <a:pt x="29342" y="6544"/>
                      <a:pt x="22780" y="1"/>
                      <a:pt x="1468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5" name="Google Shape;4485;p59"/>
              <p:cNvSpPr/>
              <p:nvPr/>
            </p:nvSpPr>
            <p:spPr>
              <a:xfrm>
                <a:off x="1470047" y="1560806"/>
                <a:ext cx="88760" cy="88744"/>
              </a:xfrm>
              <a:custGeom>
                <a:avLst/>
                <a:gdLst/>
                <a:ahLst/>
                <a:cxnLst/>
                <a:rect l="l" t="t" r="r" b="b"/>
                <a:pathLst>
                  <a:path w="5496" h="5495" extrusionOk="0">
                    <a:moveTo>
                      <a:pt x="2747" y="0"/>
                    </a:moveTo>
                    <a:cubicBezTo>
                      <a:pt x="1231" y="0"/>
                      <a:pt x="1" y="1230"/>
                      <a:pt x="1" y="2746"/>
                    </a:cubicBezTo>
                    <a:cubicBezTo>
                      <a:pt x="1" y="4265"/>
                      <a:pt x="1231" y="5494"/>
                      <a:pt x="2747" y="5494"/>
                    </a:cubicBezTo>
                    <a:cubicBezTo>
                      <a:pt x="4265" y="5494"/>
                      <a:pt x="5495" y="4265"/>
                      <a:pt x="5495" y="2746"/>
                    </a:cubicBezTo>
                    <a:cubicBezTo>
                      <a:pt x="5495" y="1230"/>
                      <a:pt x="4265" y="0"/>
                      <a:pt x="2747"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486" name="Google Shape;4486;p59"/>
            <p:cNvSpPr/>
            <p:nvPr/>
          </p:nvSpPr>
          <p:spPr>
            <a:xfrm>
              <a:off x="986565" y="1362064"/>
              <a:ext cx="363666" cy="363650"/>
            </a:xfrm>
            <a:custGeom>
              <a:avLst/>
              <a:gdLst/>
              <a:ahLst/>
              <a:cxnLst/>
              <a:rect l="l" t="t" r="r" b="b"/>
              <a:pathLst>
                <a:path w="22518" h="22517" extrusionOk="0">
                  <a:moveTo>
                    <a:pt x="11258" y="0"/>
                  </a:moveTo>
                  <a:cubicBezTo>
                    <a:pt x="8273" y="0"/>
                    <a:pt x="5409" y="1187"/>
                    <a:pt x="3298" y="3297"/>
                  </a:cubicBezTo>
                  <a:cubicBezTo>
                    <a:pt x="1186" y="5409"/>
                    <a:pt x="1" y="8272"/>
                    <a:pt x="1" y="11259"/>
                  </a:cubicBezTo>
                  <a:cubicBezTo>
                    <a:pt x="1" y="14244"/>
                    <a:pt x="1186" y="17109"/>
                    <a:pt x="3298" y="19219"/>
                  </a:cubicBezTo>
                  <a:cubicBezTo>
                    <a:pt x="5409" y="21331"/>
                    <a:pt x="8273" y="22516"/>
                    <a:pt x="11258" y="22516"/>
                  </a:cubicBezTo>
                  <a:cubicBezTo>
                    <a:pt x="14245" y="22516"/>
                    <a:pt x="17108" y="21331"/>
                    <a:pt x="19220" y="19219"/>
                  </a:cubicBezTo>
                  <a:cubicBezTo>
                    <a:pt x="21331" y="17109"/>
                    <a:pt x="22517" y="14244"/>
                    <a:pt x="22517" y="11259"/>
                  </a:cubicBezTo>
                  <a:cubicBezTo>
                    <a:pt x="22517" y="8272"/>
                    <a:pt x="21331" y="5409"/>
                    <a:pt x="19220" y="3297"/>
                  </a:cubicBezTo>
                  <a:cubicBezTo>
                    <a:pt x="17108" y="1187"/>
                    <a:pt x="14245" y="0"/>
                    <a:pt x="11258"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487" name="Google Shape;4487;p59"/>
          <p:cNvGrpSpPr/>
          <p:nvPr/>
        </p:nvGrpSpPr>
        <p:grpSpPr>
          <a:xfrm>
            <a:off x="3964037" y="952702"/>
            <a:ext cx="634656" cy="699982"/>
            <a:chOff x="5985650" y="2860025"/>
            <a:chExt cx="1396075" cy="1539775"/>
          </a:xfrm>
        </p:grpSpPr>
        <p:sp>
          <p:nvSpPr>
            <p:cNvPr id="4488" name="Google Shape;4488;p59"/>
            <p:cNvSpPr/>
            <p:nvPr/>
          </p:nvSpPr>
          <p:spPr>
            <a:xfrm>
              <a:off x="6655300" y="3128850"/>
              <a:ext cx="637150" cy="631950"/>
            </a:xfrm>
            <a:custGeom>
              <a:avLst/>
              <a:gdLst/>
              <a:ahLst/>
              <a:cxnLst/>
              <a:rect l="l" t="t" r="r" b="b"/>
              <a:pathLst>
                <a:path w="25486" h="25278" extrusionOk="0">
                  <a:moveTo>
                    <a:pt x="12746" y="4905"/>
                  </a:moveTo>
                  <a:cubicBezTo>
                    <a:pt x="13701" y="4905"/>
                    <a:pt x="14672" y="5083"/>
                    <a:pt x="15613" y="5460"/>
                  </a:cubicBezTo>
                  <a:cubicBezTo>
                    <a:pt x="19580" y="7047"/>
                    <a:pt x="21508" y="11545"/>
                    <a:pt x="19923" y="15511"/>
                  </a:cubicBezTo>
                  <a:cubicBezTo>
                    <a:pt x="18714" y="18534"/>
                    <a:pt x="15811" y="20374"/>
                    <a:pt x="12742" y="20374"/>
                  </a:cubicBezTo>
                  <a:cubicBezTo>
                    <a:pt x="11786" y="20374"/>
                    <a:pt x="10814" y="20196"/>
                    <a:pt x="9873" y="19819"/>
                  </a:cubicBezTo>
                  <a:cubicBezTo>
                    <a:pt x="5908" y="18234"/>
                    <a:pt x="3978" y="13734"/>
                    <a:pt x="5563" y="9769"/>
                  </a:cubicBezTo>
                  <a:cubicBezTo>
                    <a:pt x="6772" y="6745"/>
                    <a:pt x="9676" y="4905"/>
                    <a:pt x="12746" y="4905"/>
                  </a:cubicBezTo>
                  <a:close/>
                  <a:moveTo>
                    <a:pt x="15551" y="1"/>
                  </a:moveTo>
                  <a:cubicBezTo>
                    <a:pt x="15240" y="1"/>
                    <a:pt x="14946" y="187"/>
                    <a:pt x="14824" y="492"/>
                  </a:cubicBezTo>
                  <a:lnTo>
                    <a:pt x="14047" y="2435"/>
                  </a:lnTo>
                  <a:cubicBezTo>
                    <a:pt x="13612" y="2378"/>
                    <a:pt x="13174" y="2350"/>
                    <a:pt x="12736" y="2350"/>
                  </a:cubicBezTo>
                  <a:cubicBezTo>
                    <a:pt x="12218" y="2350"/>
                    <a:pt x="11700" y="2390"/>
                    <a:pt x="11187" y="2469"/>
                  </a:cubicBezTo>
                  <a:lnTo>
                    <a:pt x="10364" y="547"/>
                  </a:lnTo>
                  <a:cubicBezTo>
                    <a:pt x="10238" y="251"/>
                    <a:pt x="9949" y="73"/>
                    <a:pt x="9646" y="73"/>
                  </a:cubicBezTo>
                  <a:cubicBezTo>
                    <a:pt x="9543" y="73"/>
                    <a:pt x="9438" y="93"/>
                    <a:pt x="9338" y="137"/>
                  </a:cubicBezTo>
                  <a:lnTo>
                    <a:pt x="6036" y="1553"/>
                  </a:lnTo>
                  <a:cubicBezTo>
                    <a:pt x="5640" y="1722"/>
                    <a:pt x="5456" y="2182"/>
                    <a:pt x="5626" y="2579"/>
                  </a:cubicBezTo>
                  <a:lnTo>
                    <a:pt x="6449" y="4501"/>
                  </a:lnTo>
                  <a:cubicBezTo>
                    <a:pt x="5690" y="5085"/>
                    <a:pt x="5019" y="5775"/>
                    <a:pt x="4452" y="6549"/>
                  </a:cubicBezTo>
                  <a:lnTo>
                    <a:pt x="2510" y="5772"/>
                  </a:lnTo>
                  <a:cubicBezTo>
                    <a:pt x="2414" y="5734"/>
                    <a:pt x="2316" y="5716"/>
                    <a:pt x="2219" y="5716"/>
                  </a:cubicBezTo>
                  <a:cubicBezTo>
                    <a:pt x="1910" y="5716"/>
                    <a:pt x="1616" y="5901"/>
                    <a:pt x="1493" y="6208"/>
                  </a:cubicBezTo>
                  <a:lnTo>
                    <a:pt x="161" y="9542"/>
                  </a:lnTo>
                  <a:cubicBezTo>
                    <a:pt x="0" y="9944"/>
                    <a:pt x="194" y="10398"/>
                    <a:pt x="596" y="10558"/>
                  </a:cubicBezTo>
                  <a:lnTo>
                    <a:pt x="2537" y="11335"/>
                  </a:lnTo>
                  <a:cubicBezTo>
                    <a:pt x="2415" y="12285"/>
                    <a:pt x="2426" y="13249"/>
                    <a:pt x="2572" y="14195"/>
                  </a:cubicBezTo>
                  <a:lnTo>
                    <a:pt x="651" y="15018"/>
                  </a:lnTo>
                  <a:cubicBezTo>
                    <a:pt x="253" y="15189"/>
                    <a:pt x="71" y="15649"/>
                    <a:pt x="241" y="16046"/>
                  </a:cubicBezTo>
                  <a:lnTo>
                    <a:pt x="1655" y="19347"/>
                  </a:lnTo>
                  <a:cubicBezTo>
                    <a:pt x="1781" y="19643"/>
                    <a:pt x="2070" y="19821"/>
                    <a:pt x="2373" y="19821"/>
                  </a:cubicBezTo>
                  <a:cubicBezTo>
                    <a:pt x="2476" y="19821"/>
                    <a:pt x="2581" y="19800"/>
                    <a:pt x="2681" y="19756"/>
                  </a:cubicBezTo>
                  <a:lnTo>
                    <a:pt x="4603" y="18933"/>
                  </a:lnTo>
                  <a:cubicBezTo>
                    <a:pt x="5189" y="19692"/>
                    <a:pt x="5879" y="20365"/>
                    <a:pt x="6651" y="20930"/>
                  </a:cubicBezTo>
                  <a:lnTo>
                    <a:pt x="5874" y="22873"/>
                  </a:lnTo>
                  <a:cubicBezTo>
                    <a:pt x="5714" y="23273"/>
                    <a:pt x="5909" y="23728"/>
                    <a:pt x="6310" y="23888"/>
                  </a:cubicBezTo>
                  <a:lnTo>
                    <a:pt x="9645" y="25222"/>
                  </a:lnTo>
                  <a:cubicBezTo>
                    <a:pt x="9740" y="25260"/>
                    <a:pt x="9838" y="25278"/>
                    <a:pt x="9935" y="25278"/>
                  </a:cubicBezTo>
                  <a:cubicBezTo>
                    <a:pt x="10245" y="25278"/>
                    <a:pt x="10538" y="25092"/>
                    <a:pt x="10660" y="24786"/>
                  </a:cubicBezTo>
                  <a:lnTo>
                    <a:pt x="11437" y="22845"/>
                  </a:lnTo>
                  <a:cubicBezTo>
                    <a:pt x="11871" y="22901"/>
                    <a:pt x="12308" y="22929"/>
                    <a:pt x="12745" y="22929"/>
                  </a:cubicBezTo>
                  <a:cubicBezTo>
                    <a:pt x="13264" y="22929"/>
                    <a:pt x="13784" y="22889"/>
                    <a:pt x="14299" y="22810"/>
                  </a:cubicBezTo>
                  <a:lnTo>
                    <a:pt x="15122" y="24732"/>
                  </a:lnTo>
                  <a:cubicBezTo>
                    <a:pt x="15248" y="25028"/>
                    <a:pt x="15536" y="25206"/>
                    <a:pt x="15839" y="25206"/>
                  </a:cubicBezTo>
                  <a:cubicBezTo>
                    <a:pt x="15943" y="25206"/>
                    <a:pt x="16047" y="25185"/>
                    <a:pt x="16148" y="25142"/>
                  </a:cubicBezTo>
                  <a:lnTo>
                    <a:pt x="19449" y="23728"/>
                  </a:lnTo>
                  <a:cubicBezTo>
                    <a:pt x="19846" y="23558"/>
                    <a:pt x="20030" y="23098"/>
                    <a:pt x="19860" y="22701"/>
                  </a:cubicBezTo>
                  <a:lnTo>
                    <a:pt x="19037" y="20780"/>
                  </a:lnTo>
                  <a:cubicBezTo>
                    <a:pt x="19794" y="20194"/>
                    <a:pt x="20467" y="19503"/>
                    <a:pt x="21034" y="18732"/>
                  </a:cubicBezTo>
                  <a:lnTo>
                    <a:pt x="22975" y="19508"/>
                  </a:lnTo>
                  <a:cubicBezTo>
                    <a:pt x="23070" y="19546"/>
                    <a:pt x="23168" y="19564"/>
                    <a:pt x="23265" y="19564"/>
                  </a:cubicBezTo>
                  <a:cubicBezTo>
                    <a:pt x="23576" y="19564"/>
                    <a:pt x="23869" y="19378"/>
                    <a:pt x="23992" y="19073"/>
                  </a:cubicBezTo>
                  <a:lnTo>
                    <a:pt x="25326" y="15737"/>
                  </a:lnTo>
                  <a:cubicBezTo>
                    <a:pt x="25486" y="15337"/>
                    <a:pt x="25290" y="14882"/>
                    <a:pt x="24890" y="14722"/>
                  </a:cubicBezTo>
                  <a:lnTo>
                    <a:pt x="22948" y="13945"/>
                  </a:lnTo>
                  <a:cubicBezTo>
                    <a:pt x="23071" y="12994"/>
                    <a:pt x="23060" y="12032"/>
                    <a:pt x="22914" y="11084"/>
                  </a:cubicBezTo>
                  <a:lnTo>
                    <a:pt x="24835" y="10261"/>
                  </a:lnTo>
                  <a:cubicBezTo>
                    <a:pt x="25231" y="10091"/>
                    <a:pt x="25415" y="9631"/>
                    <a:pt x="25245" y="9234"/>
                  </a:cubicBezTo>
                  <a:lnTo>
                    <a:pt x="23830" y="5934"/>
                  </a:lnTo>
                  <a:cubicBezTo>
                    <a:pt x="23703" y="5637"/>
                    <a:pt x="23414" y="5459"/>
                    <a:pt x="23111" y="5459"/>
                  </a:cubicBezTo>
                  <a:cubicBezTo>
                    <a:pt x="23008" y="5459"/>
                    <a:pt x="22904" y="5479"/>
                    <a:pt x="22803" y="5522"/>
                  </a:cubicBezTo>
                  <a:lnTo>
                    <a:pt x="20882" y="6347"/>
                  </a:lnTo>
                  <a:cubicBezTo>
                    <a:pt x="20297" y="5588"/>
                    <a:pt x="19607" y="4915"/>
                    <a:pt x="18835" y="4348"/>
                  </a:cubicBezTo>
                  <a:lnTo>
                    <a:pt x="19610" y="2408"/>
                  </a:lnTo>
                  <a:cubicBezTo>
                    <a:pt x="19770" y="2006"/>
                    <a:pt x="19577" y="1551"/>
                    <a:pt x="19175" y="1391"/>
                  </a:cubicBezTo>
                  <a:lnTo>
                    <a:pt x="15841" y="57"/>
                  </a:lnTo>
                  <a:cubicBezTo>
                    <a:pt x="15745" y="19"/>
                    <a:pt x="15647" y="1"/>
                    <a:pt x="15551"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9" name="Google Shape;4489;p59"/>
            <p:cNvSpPr/>
            <p:nvPr/>
          </p:nvSpPr>
          <p:spPr>
            <a:xfrm>
              <a:off x="6673425" y="3771400"/>
              <a:ext cx="600850" cy="600800"/>
            </a:xfrm>
            <a:custGeom>
              <a:avLst/>
              <a:gdLst/>
              <a:ahLst/>
              <a:cxnLst/>
              <a:rect l="l" t="t" r="r" b="b"/>
              <a:pathLst>
                <a:path w="24034" h="24032" extrusionOk="0">
                  <a:moveTo>
                    <a:pt x="12017" y="4775"/>
                  </a:moveTo>
                  <a:cubicBezTo>
                    <a:pt x="16016" y="4775"/>
                    <a:pt x="19258" y="8018"/>
                    <a:pt x="19258" y="12017"/>
                  </a:cubicBezTo>
                  <a:cubicBezTo>
                    <a:pt x="19258" y="16015"/>
                    <a:pt x="16016" y="19256"/>
                    <a:pt x="12019" y="19256"/>
                  </a:cubicBezTo>
                  <a:lnTo>
                    <a:pt x="12017" y="19256"/>
                  </a:lnTo>
                  <a:cubicBezTo>
                    <a:pt x="8019" y="19256"/>
                    <a:pt x="4778" y="16015"/>
                    <a:pt x="4778" y="12017"/>
                  </a:cubicBezTo>
                  <a:cubicBezTo>
                    <a:pt x="4778" y="8018"/>
                    <a:pt x="8019" y="4775"/>
                    <a:pt x="12017" y="4775"/>
                  </a:cubicBezTo>
                  <a:close/>
                  <a:moveTo>
                    <a:pt x="10336" y="0"/>
                  </a:moveTo>
                  <a:cubicBezTo>
                    <a:pt x="9932" y="0"/>
                    <a:pt x="9604" y="327"/>
                    <a:pt x="9604" y="732"/>
                  </a:cubicBezTo>
                  <a:lnTo>
                    <a:pt x="9604" y="2689"/>
                  </a:lnTo>
                  <a:cubicBezTo>
                    <a:pt x="8734" y="2913"/>
                    <a:pt x="7902" y="3259"/>
                    <a:pt x="7128" y="3714"/>
                  </a:cubicBezTo>
                  <a:lnTo>
                    <a:pt x="5745" y="2330"/>
                  </a:lnTo>
                  <a:cubicBezTo>
                    <a:pt x="5602" y="2187"/>
                    <a:pt x="5415" y="2115"/>
                    <a:pt x="5228" y="2115"/>
                  </a:cubicBezTo>
                  <a:cubicBezTo>
                    <a:pt x="5040" y="2115"/>
                    <a:pt x="4853" y="2187"/>
                    <a:pt x="4710" y="2330"/>
                  </a:cubicBezTo>
                  <a:lnTo>
                    <a:pt x="2332" y="4708"/>
                  </a:lnTo>
                  <a:cubicBezTo>
                    <a:pt x="2046" y="4995"/>
                    <a:pt x="2046" y="5457"/>
                    <a:pt x="2332" y="5744"/>
                  </a:cubicBezTo>
                  <a:lnTo>
                    <a:pt x="3716" y="7128"/>
                  </a:lnTo>
                  <a:cubicBezTo>
                    <a:pt x="3260" y="7900"/>
                    <a:pt x="2915" y="8734"/>
                    <a:pt x="2691" y="9602"/>
                  </a:cubicBezTo>
                  <a:lnTo>
                    <a:pt x="734" y="9602"/>
                  </a:lnTo>
                  <a:cubicBezTo>
                    <a:pt x="329" y="9602"/>
                    <a:pt x="1" y="9930"/>
                    <a:pt x="1" y="10335"/>
                  </a:cubicBezTo>
                  <a:lnTo>
                    <a:pt x="1" y="13698"/>
                  </a:lnTo>
                  <a:cubicBezTo>
                    <a:pt x="1" y="14101"/>
                    <a:pt x="329" y="14430"/>
                    <a:pt x="734" y="14430"/>
                  </a:cubicBezTo>
                  <a:lnTo>
                    <a:pt x="2691" y="14430"/>
                  </a:lnTo>
                  <a:cubicBezTo>
                    <a:pt x="2915" y="15298"/>
                    <a:pt x="3260" y="16132"/>
                    <a:pt x="3716" y="16904"/>
                  </a:cubicBezTo>
                  <a:lnTo>
                    <a:pt x="2332" y="18289"/>
                  </a:lnTo>
                  <a:cubicBezTo>
                    <a:pt x="2046" y="18574"/>
                    <a:pt x="2046" y="19038"/>
                    <a:pt x="2332" y="19323"/>
                  </a:cubicBezTo>
                  <a:lnTo>
                    <a:pt x="4710" y="21701"/>
                  </a:lnTo>
                  <a:cubicBezTo>
                    <a:pt x="4853" y="21845"/>
                    <a:pt x="5040" y="21916"/>
                    <a:pt x="5228" y="21916"/>
                  </a:cubicBezTo>
                  <a:cubicBezTo>
                    <a:pt x="5415" y="21916"/>
                    <a:pt x="5602" y="21845"/>
                    <a:pt x="5745" y="21701"/>
                  </a:cubicBezTo>
                  <a:lnTo>
                    <a:pt x="7128" y="20318"/>
                  </a:lnTo>
                  <a:cubicBezTo>
                    <a:pt x="7902" y="20774"/>
                    <a:pt x="8736" y="21118"/>
                    <a:pt x="9604" y="21343"/>
                  </a:cubicBezTo>
                  <a:lnTo>
                    <a:pt x="9604" y="23299"/>
                  </a:lnTo>
                  <a:cubicBezTo>
                    <a:pt x="9604" y="23705"/>
                    <a:pt x="9932" y="24031"/>
                    <a:pt x="10336" y="24031"/>
                  </a:cubicBezTo>
                  <a:lnTo>
                    <a:pt x="13699" y="24031"/>
                  </a:lnTo>
                  <a:cubicBezTo>
                    <a:pt x="14104" y="24031"/>
                    <a:pt x="14432" y="23705"/>
                    <a:pt x="14432" y="23299"/>
                  </a:cubicBezTo>
                  <a:lnTo>
                    <a:pt x="14432" y="21343"/>
                  </a:lnTo>
                  <a:cubicBezTo>
                    <a:pt x="15300" y="21118"/>
                    <a:pt x="16134" y="20773"/>
                    <a:pt x="16906" y="20318"/>
                  </a:cubicBezTo>
                  <a:lnTo>
                    <a:pt x="18290" y="21701"/>
                  </a:lnTo>
                  <a:cubicBezTo>
                    <a:pt x="18433" y="21844"/>
                    <a:pt x="18620" y="21915"/>
                    <a:pt x="18808" y="21915"/>
                  </a:cubicBezTo>
                  <a:cubicBezTo>
                    <a:pt x="18995" y="21915"/>
                    <a:pt x="19182" y="21844"/>
                    <a:pt x="19326" y="21701"/>
                  </a:cubicBezTo>
                  <a:lnTo>
                    <a:pt x="21704" y="19323"/>
                  </a:lnTo>
                  <a:cubicBezTo>
                    <a:pt x="21989" y="19037"/>
                    <a:pt x="21989" y="18574"/>
                    <a:pt x="21704" y="18287"/>
                  </a:cubicBezTo>
                  <a:lnTo>
                    <a:pt x="20320" y="16904"/>
                  </a:lnTo>
                  <a:cubicBezTo>
                    <a:pt x="20775" y="16130"/>
                    <a:pt x="21121" y="15298"/>
                    <a:pt x="21345" y="14430"/>
                  </a:cubicBezTo>
                  <a:lnTo>
                    <a:pt x="23302" y="14430"/>
                  </a:lnTo>
                  <a:cubicBezTo>
                    <a:pt x="23705" y="14430"/>
                    <a:pt x="24034" y="14101"/>
                    <a:pt x="24034" y="13696"/>
                  </a:cubicBezTo>
                  <a:lnTo>
                    <a:pt x="24034" y="10334"/>
                  </a:lnTo>
                  <a:cubicBezTo>
                    <a:pt x="24034" y="9930"/>
                    <a:pt x="23705" y="9602"/>
                    <a:pt x="23302" y="9602"/>
                  </a:cubicBezTo>
                  <a:lnTo>
                    <a:pt x="21343" y="9602"/>
                  </a:lnTo>
                  <a:cubicBezTo>
                    <a:pt x="21121" y="8734"/>
                    <a:pt x="20775" y="7900"/>
                    <a:pt x="20320" y="7128"/>
                  </a:cubicBezTo>
                  <a:lnTo>
                    <a:pt x="21704" y="5744"/>
                  </a:lnTo>
                  <a:cubicBezTo>
                    <a:pt x="21989" y="5457"/>
                    <a:pt x="21989" y="4995"/>
                    <a:pt x="21704" y="4708"/>
                  </a:cubicBezTo>
                  <a:lnTo>
                    <a:pt x="19326" y="2330"/>
                  </a:lnTo>
                  <a:cubicBezTo>
                    <a:pt x="19182" y="2187"/>
                    <a:pt x="18995" y="2115"/>
                    <a:pt x="18808" y="2115"/>
                  </a:cubicBezTo>
                  <a:cubicBezTo>
                    <a:pt x="18620" y="2115"/>
                    <a:pt x="18433" y="2187"/>
                    <a:pt x="18290" y="2330"/>
                  </a:cubicBezTo>
                  <a:lnTo>
                    <a:pt x="16906" y="3714"/>
                  </a:lnTo>
                  <a:cubicBezTo>
                    <a:pt x="16133" y="3259"/>
                    <a:pt x="15300" y="2913"/>
                    <a:pt x="14430" y="2689"/>
                  </a:cubicBezTo>
                  <a:lnTo>
                    <a:pt x="14430" y="732"/>
                  </a:lnTo>
                  <a:cubicBezTo>
                    <a:pt x="14430" y="327"/>
                    <a:pt x="14104" y="0"/>
                    <a:pt x="1369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0" name="Google Shape;4490;p59"/>
            <p:cNvSpPr/>
            <p:nvPr/>
          </p:nvSpPr>
          <p:spPr>
            <a:xfrm>
              <a:off x="6073050" y="3509700"/>
              <a:ext cx="641725" cy="636800"/>
            </a:xfrm>
            <a:custGeom>
              <a:avLst/>
              <a:gdLst/>
              <a:ahLst/>
              <a:cxnLst/>
              <a:rect l="l" t="t" r="r" b="b"/>
              <a:pathLst>
                <a:path w="25669" h="25472" extrusionOk="0">
                  <a:moveTo>
                    <a:pt x="12840" y="5002"/>
                  </a:moveTo>
                  <a:cubicBezTo>
                    <a:pt x="13949" y="5002"/>
                    <a:pt x="15075" y="5242"/>
                    <a:pt x="16144" y="5747"/>
                  </a:cubicBezTo>
                  <a:cubicBezTo>
                    <a:pt x="20003" y="7575"/>
                    <a:pt x="21651" y="12185"/>
                    <a:pt x="19822" y="16044"/>
                  </a:cubicBezTo>
                  <a:cubicBezTo>
                    <a:pt x="18501" y="18836"/>
                    <a:pt x="15726" y="20470"/>
                    <a:pt x="12830" y="20470"/>
                  </a:cubicBezTo>
                  <a:cubicBezTo>
                    <a:pt x="11721" y="20470"/>
                    <a:pt x="10595" y="20230"/>
                    <a:pt x="9525" y="19724"/>
                  </a:cubicBezTo>
                  <a:cubicBezTo>
                    <a:pt x="5666" y="17897"/>
                    <a:pt x="4018" y="13286"/>
                    <a:pt x="5845" y="9427"/>
                  </a:cubicBezTo>
                  <a:cubicBezTo>
                    <a:pt x="7167" y="6636"/>
                    <a:pt x="9944" y="5002"/>
                    <a:pt x="12840" y="5002"/>
                  </a:cubicBezTo>
                  <a:close/>
                  <a:moveTo>
                    <a:pt x="10471" y="1"/>
                  </a:moveTo>
                  <a:cubicBezTo>
                    <a:pt x="10383" y="1"/>
                    <a:pt x="10294" y="16"/>
                    <a:pt x="10208" y="47"/>
                  </a:cubicBezTo>
                  <a:lnTo>
                    <a:pt x="6824" y="1256"/>
                  </a:lnTo>
                  <a:cubicBezTo>
                    <a:pt x="6417" y="1401"/>
                    <a:pt x="6206" y="1848"/>
                    <a:pt x="6351" y="2255"/>
                  </a:cubicBezTo>
                  <a:lnTo>
                    <a:pt x="7054" y="4223"/>
                  </a:lnTo>
                  <a:cubicBezTo>
                    <a:pt x="6262" y="4761"/>
                    <a:pt x="5548" y="5408"/>
                    <a:pt x="4934" y="6145"/>
                  </a:cubicBezTo>
                  <a:lnTo>
                    <a:pt x="3045" y="5249"/>
                  </a:lnTo>
                  <a:cubicBezTo>
                    <a:pt x="2937" y="5199"/>
                    <a:pt x="2823" y="5174"/>
                    <a:pt x="2711" y="5174"/>
                  </a:cubicBezTo>
                  <a:cubicBezTo>
                    <a:pt x="2418" y="5174"/>
                    <a:pt x="2137" y="5340"/>
                    <a:pt x="2004" y="5623"/>
                  </a:cubicBezTo>
                  <a:lnTo>
                    <a:pt x="467" y="8868"/>
                  </a:lnTo>
                  <a:cubicBezTo>
                    <a:pt x="282" y="9259"/>
                    <a:pt x="449" y="9725"/>
                    <a:pt x="840" y="9909"/>
                  </a:cubicBezTo>
                  <a:lnTo>
                    <a:pt x="2729" y="10804"/>
                  </a:lnTo>
                  <a:cubicBezTo>
                    <a:pt x="2548" y="11744"/>
                    <a:pt x="2500" y="12707"/>
                    <a:pt x="2587" y="13661"/>
                  </a:cubicBezTo>
                  <a:lnTo>
                    <a:pt x="619" y="14364"/>
                  </a:lnTo>
                  <a:cubicBezTo>
                    <a:pt x="212" y="14510"/>
                    <a:pt x="1" y="14957"/>
                    <a:pt x="145" y="15363"/>
                  </a:cubicBezTo>
                  <a:lnTo>
                    <a:pt x="1354" y="18747"/>
                  </a:lnTo>
                  <a:cubicBezTo>
                    <a:pt x="1467" y="19067"/>
                    <a:pt x="1768" y="19265"/>
                    <a:pt x="2089" y="19265"/>
                  </a:cubicBezTo>
                  <a:cubicBezTo>
                    <a:pt x="2177" y="19265"/>
                    <a:pt x="2266" y="19251"/>
                    <a:pt x="2353" y="19219"/>
                  </a:cubicBezTo>
                  <a:lnTo>
                    <a:pt x="4321" y="18516"/>
                  </a:lnTo>
                  <a:cubicBezTo>
                    <a:pt x="4859" y="19309"/>
                    <a:pt x="5506" y="20023"/>
                    <a:pt x="6243" y="20637"/>
                  </a:cubicBezTo>
                  <a:lnTo>
                    <a:pt x="5347" y="22526"/>
                  </a:lnTo>
                  <a:cubicBezTo>
                    <a:pt x="5163" y="22917"/>
                    <a:pt x="5330" y="23383"/>
                    <a:pt x="5721" y="23567"/>
                  </a:cubicBezTo>
                  <a:lnTo>
                    <a:pt x="8966" y="25104"/>
                  </a:lnTo>
                  <a:cubicBezTo>
                    <a:pt x="9074" y="25155"/>
                    <a:pt x="9188" y="25179"/>
                    <a:pt x="9300" y="25179"/>
                  </a:cubicBezTo>
                  <a:cubicBezTo>
                    <a:pt x="9593" y="25179"/>
                    <a:pt x="9874" y="25014"/>
                    <a:pt x="10007" y="24731"/>
                  </a:cubicBezTo>
                  <a:lnTo>
                    <a:pt x="10902" y="22842"/>
                  </a:lnTo>
                  <a:cubicBezTo>
                    <a:pt x="11540" y="22964"/>
                    <a:pt x="12187" y="23026"/>
                    <a:pt x="12836" y="23026"/>
                  </a:cubicBezTo>
                  <a:cubicBezTo>
                    <a:pt x="13144" y="23026"/>
                    <a:pt x="13452" y="23012"/>
                    <a:pt x="13759" y="22984"/>
                  </a:cubicBezTo>
                  <a:lnTo>
                    <a:pt x="14462" y="24952"/>
                  </a:lnTo>
                  <a:cubicBezTo>
                    <a:pt x="14577" y="25272"/>
                    <a:pt x="14878" y="25471"/>
                    <a:pt x="15200" y="25471"/>
                  </a:cubicBezTo>
                  <a:cubicBezTo>
                    <a:pt x="15286" y="25471"/>
                    <a:pt x="15375" y="25457"/>
                    <a:pt x="15461" y="25426"/>
                  </a:cubicBezTo>
                  <a:lnTo>
                    <a:pt x="18845" y="24217"/>
                  </a:lnTo>
                  <a:cubicBezTo>
                    <a:pt x="19252" y="24071"/>
                    <a:pt x="19463" y="23625"/>
                    <a:pt x="19318" y="23218"/>
                  </a:cubicBezTo>
                  <a:lnTo>
                    <a:pt x="18615" y="21250"/>
                  </a:lnTo>
                  <a:cubicBezTo>
                    <a:pt x="19407" y="20712"/>
                    <a:pt x="20121" y="20065"/>
                    <a:pt x="20735" y="19328"/>
                  </a:cubicBezTo>
                  <a:lnTo>
                    <a:pt x="22624" y="20223"/>
                  </a:lnTo>
                  <a:cubicBezTo>
                    <a:pt x="22732" y="20274"/>
                    <a:pt x="22846" y="20298"/>
                    <a:pt x="22958" y="20298"/>
                  </a:cubicBezTo>
                  <a:cubicBezTo>
                    <a:pt x="23251" y="20298"/>
                    <a:pt x="23532" y="20133"/>
                    <a:pt x="23665" y="19850"/>
                  </a:cubicBezTo>
                  <a:lnTo>
                    <a:pt x="25202" y="16604"/>
                  </a:lnTo>
                  <a:cubicBezTo>
                    <a:pt x="25387" y="16214"/>
                    <a:pt x="25220" y="15748"/>
                    <a:pt x="24829" y="15564"/>
                  </a:cubicBezTo>
                  <a:lnTo>
                    <a:pt x="22940" y="14668"/>
                  </a:lnTo>
                  <a:cubicBezTo>
                    <a:pt x="23121" y="13727"/>
                    <a:pt x="23169" y="12766"/>
                    <a:pt x="23082" y="11812"/>
                  </a:cubicBezTo>
                  <a:lnTo>
                    <a:pt x="25050" y="11107"/>
                  </a:lnTo>
                  <a:cubicBezTo>
                    <a:pt x="25457" y="10963"/>
                    <a:pt x="25668" y="10515"/>
                    <a:pt x="25523" y="10108"/>
                  </a:cubicBezTo>
                  <a:lnTo>
                    <a:pt x="24315" y="6726"/>
                  </a:lnTo>
                  <a:cubicBezTo>
                    <a:pt x="24201" y="6406"/>
                    <a:pt x="23898" y="6207"/>
                    <a:pt x="23577" y="6207"/>
                  </a:cubicBezTo>
                  <a:cubicBezTo>
                    <a:pt x="23491" y="6207"/>
                    <a:pt x="23402" y="6221"/>
                    <a:pt x="23316" y="6252"/>
                  </a:cubicBezTo>
                  <a:lnTo>
                    <a:pt x="21348" y="6956"/>
                  </a:lnTo>
                  <a:cubicBezTo>
                    <a:pt x="20810" y="6162"/>
                    <a:pt x="20163" y="5450"/>
                    <a:pt x="19426" y="4836"/>
                  </a:cubicBezTo>
                  <a:lnTo>
                    <a:pt x="20320" y="2947"/>
                  </a:lnTo>
                  <a:cubicBezTo>
                    <a:pt x="20506" y="2556"/>
                    <a:pt x="20339" y="2090"/>
                    <a:pt x="19948" y="1906"/>
                  </a:cubicBezTo>
                  <a:lnTo>
                    <a:pt x="16703" y="369"/>
                  </a:lnTo>
                  <a:cubicBezTo>
                    <a:pt x="16595" y="318"/>
                    <a:pt x="16481" y="294"/>
                    <a:pt x="16369" y="294"/>
                  </a:cubicBezTo>
                  <a:cubicBezTo>
                    <a:pt x="16076" y="294"/>
                    <a:pt x="15795" y="459"/>
                    <a:pt x="15662" y="742"/>
                  </a:cubicBezTo>
                  <a:lnTo>
                    <a:pt x="14767" y="2631"/>
                  </a:lnTo>
                  <a:cubicBezTo>
                    <a:pt x="14130" y="2508"/>
                    <a:pt x="13485" y="2447"/>
                    <a:pt x="12839" y="2447"/>
                  </a:cubicBezTo>
                  <a:cubicBezTo>
                    <a:pt x="12529" y="2447"/>
                    <a:pt x="12219" y="2461"/>
                    <a:pt x="11910" y="2489"/>
                  </a:cubicBezTo>
                  <a:lnTo>
                    <a:pt x="11207" y="521"/>
                  </a:lnTo>
                  <a:cubicBezTo>
                    <a:pt x="11092" y="200"/>
                    <a:pt x="10791" y="1"/>
                    <a:pt x="1047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1" name="Google Shape;4491;p59"/>
            <p:cNvSpPr/>
            <p:nvPr/>
          </p:nvSpPr>
          <p:spPr>
            <a:xfrm>
              <a:off x="6124575" y="2917775"/>
              <a:ext cx="572575" cy="572525"/>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2" name="Google Shape;4492;p59"/>
            <p:cNvSpPr/>
            <p:nvPr/>
          </p:nvSpPr>
          <p:spPr>
            <a:xfrm>
              <a:off x="6459975" y="2867300"/>
              <a:ext cx="101300" cy="50500"/>
            </a:xfrm>
            <a:custGeom>
              <a:avLst/>
              <a:gdLst/>
              <a:ahLst/>
              <a:cxnLst/>
              <a:rect l="l" t="t" r="r" b="b"/>
              <a:pathLst>
                <a:path w="4052" h="2020" extrusionOk="0">
                  <a:moveTo>
                    <a:pt x="272" y="1"/>
                  </a:moveTo>
                  <a:cubicBezTo>
                    <a:pt x="157" y="1"/>
                    <a:pt x="54" y="82"/>
                    <a:pt x="29" y="200"/>
                  </a:cubicBezTo>
                  <a:cubicBezTo>
                    <a:pt x="0" y="338"/>
                    <a:pt x="87" y="474"/>
                    <a:pt x="225" y="507"/>
                  </a:cubicBezTo>
                  <a:cubicBezTo>
                    <a:pt x="1077" y="719"/>
                    <a:pt x="1895" y="1049"/>
                    <a:pt x="2657" y="1486"/>
                  </a:cubicBezTo>
                  <a:lnTo>
                    <a:pt x="2505" y="1740"/>
                  </a:lnTo>
                  <a:cubicBezTo>
                    <a:pt x="2459" y="1819"/>
                    <a:pt x="2511" y="1918"/>
                    <a:pt x="2603" y="1926"/>
                  </a:cubicBezTo>
                  <a:lnTo>
                    <a:pt x="3887" y="2019"/>
                  </a:lnTo>
                  <a:cubicBezTo>
                    <a:pt x="3890" y="2019"/>
                    <a:pt x="3893" y="2019"/>
                    <a:pt x="3895" y="2019"/>
                  </a:cubicBezTo>
                  <a:cubicBezTo>
                    <a:pt x="3991" y="2019"/>
                    <a:pt x="4052" y="1913"/>
                    <a:pt x="3999" y="1830"/>
                  </a:cubicBezTo>
                  <a:lnTo>
                    <a:pt x="3302" y="746"/>
                  </a:lnTo>
                  <a:cubicBezTo>
                    <a:pt x="3278" y="709"/>
                    <a:pt x="3239" y="690"/>
                    <a:pt x="3200" y="690"/>
                  </a:cubicBezTo>
                  <a:cubicBezTo>
                    <a:pt x="3159" y="690"/>
                    <a:pt x="3118" y="711"/>
                    <a:pt x="3094" y="751"/>
                  </a:cubicBezTo>
                  <a:lnTo>
                    <a:pt x="2917" y="1047"/>
                  </a:lnTo>
                  <a:cubicBezTo>
                    <a:pt x="2108" y="581"/>
                    <a:pt x="1237" y="230"/>
                    <a:pt x="330" y="8"/>
                  </a:cubicBezTo>
                  <a:cubicBezTo>
                    <a:pt x="311" y="3"/>
                    <a:pt x="291" y="1"/>
                    <a:pt x="27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3" name="Google Shape;4493;p59"/>
            <p:cNvSpPr/>
            <p:nvPr/>
          </p:nvSpPr>
          <p:spPr>
            <a:xfrm>
              <a:off x="6389025" y="2860025"/>
              <a:ext cx="63100" cy="15700"/>
            </a:xfrm>
            <a:custGeom>
              <a:avLst/>
              <a:gdLst/>
              <a:ahLst/>
              <a:cxnLst/>
              <a:rect l="l" t="t" r="r" b="b"/>
              <a:pathLst>
                <a:path w="2524" h="628" extrusionOk="0">
                  <a:moveTo>
                    <a:pt x="787" y="1"/>
                  </a:moveTo>
                  <a:cubicBezTo>
                    <a:pt x="605" y="1"/>
                    <a:pt x="424" y="7"/>
                    <a:pt x="241" y="19"/>
                  </a:cubicBezTo>
                  <a:cubicBezTo>
                    <a:pt x="103" y="31"/>
                    <a:pt x="1" y="153"/>
                    <a:pt x="11" y="291"/>
                  </a:cubicBezTo>
                  <a:cubicBezTo>
                    <a:pt x="20" y="425"/>
                    <a:pt x="132" y="528"/>
                    <a:pt x="263" y="528"/>
                  </a:cubicBezTo>
                  <a:cubicBezTo>
                    <a:pt x="268" y="528"/>
                    <a:pt x="273" y="528"/>
                    <a:pt x="278" y="528"/>
                  </a:cubicBezTo>
                  <a:cubicBezTo>
                    <a:pt x="448" y="518"/>
                    <a:pt x="617" y="512"/>
                    <a:pt x="787" y="512"/>
                  </a:cubicBezTo>
                  <a:cubicBezTo>
                    <a:pt x="1261" y="512"/>
                    <a:pt x="1734" y="550"/>
                    <a:pt x="2203" y="624"/>
                  </a:cubicBezTo>
                  <a:cubicBezTo>
                    <a:pt x="2217" y="626"/>
                    <a:pt x="2231" y="627"/>
                    <a:pt x="2245" y="627"/>
                  </a:cubicBezTo>
                  <a:cubicBezTo>
                    <a:pt x="2363" y="627"/>
                    <a:pt x="2470" y="544"/>
                    <a:pt x="2494" y="424"/>
                  </a:cubicBezTo>
                  <a:cubicBezTo>
                    <a:pt x="2523" y="283"/>
                    <a:pt x="2430" y="145"/>
                    <a:pt x="2288" y="121"/>
                  </a:cubicBezTo>
                  <a:cubicBezTo>
                    <a:pt x="1791" y="43"/>
                    <a:pt x="1288" y="3"/>
                    <a:pt x="78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4" name="Google Shape;4494;p59"/>
            <p:cNvSpPr/>
            <p:nvPr/>
          </p:nvSpPr>
          <p:spPr>
            <a:xfrm>
              <a:off x="6279750" y="2879875"/>
              <a:ext cx="39600" cy="26000"/>
            </a:xfrm>
            <a:custGeom>
              <a:avLst/>
              <a:gdLst/>
              <a:ahLst/>
              <a:cxnLst/>
              <a:rect l="l" t="t" r="r" b="b"/>
              <a:pathLst>
                <a:path w="1584" h="1040" extrusionOk="0">
                  <a:moveTo>
                    <a:pt x="1330" y="1"/>
                  </a:moveTo>
                  <a:cubicBezTo>
                    <a:pt x="1303" y="1"/>
                    <a:pt x="1276" y="6"/>
                    <a:pt x="1249" y="17"/>
                  </a:cubicBezTo>
                  <a:cubicBezTo>
                    <a:pt x="878" y="174"/>
                    <a:pt x="518" y="355"/>
                    <a:pt x="168" y="557"/>
                  </a:cubicBezTo>
                  <a:cubicBezTo>
                    <a:pt x="58" y="621"/>
                    <a:pt x="0" y="757"/>
                    <a:pt x="47" y="876"/>
                  </a:cubicBezTo>
                  <a:cubicBezTo>
                    <a:pt x="86" y="979"/>
                    <a:pt x="183" y="1040"/>
                    <a:pt x="284" y="1040"/>
                  </a:cubicBezTo>
                  <a:cubicBezTo>
                    <a:pt x="327" y="1040"/>
                    <a:pt x="371" y="1029"/>
                    <a:pt x="412" y="1005"/>
                  </a:cubicBezTo>
                  <a:cubicBezTo>
                    <a:pt x="727" y="823"/>
                    <a:pt x="1054" y="658"/>
                    <a:pt x="1389" y="512"/>
                  </a:cubicBezTo>
                  <a:cubicBezTo>
                    <a:pt x="1518" y="458"/>
                    <a:pt x="1584" y="312"/>
                    <a:pt x="1538" y="177"/>
                  </a:cubicBezTo>
                  <a:lnTo>
                    <a:pt x="1525" y="141"/>
                  </a:lnTo>
                  <a:cubicBezTo>
                    <a:pt x="1496" y="54"/>
                    <a:pt x="1415" y="1"/>
                    <a:pt x="133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5" name="Google Shape;4495;p59"/>
            <p:cNvSpPr/>
            <p:nvPr/>
          </p:nvSpPr>
          <p:spPr>
            <a:xfrm>
              <a:off x="6325825" y="2862750"/>
              <a:ext cx="54425" cy="22400"/>
            </a:xfrm>
            <a:custGeom>
              <a:avLst/>
              <a:gdLst/>
              <a:ahLst/>
              <a:cxnLst/>
              <a:rect l="l" t="t" r="r" b="b"/>
              <a:pathLst>
                <a:path w="2177" h="896" extrusionOk="0">
                  <a:moveTo>
                    <a:pt x="1906" y="0"/>
                  </a:moveTo>
                  <a:cubicBezTo>
                    <a:pt x="1894" y="0"/>
                    <a:pt x="1883" y="1"/>
                    <a:pt x="1871" y="2"/>
                  </a:cubicBezTo>
                  <a:cubicBezTo>
                    <a:pt x="1306" y="87"/>
                    <a:pt x="748" y="220"/>
                    <a:pt x="205" y="400"/>
                  </a:cubicBezTo>
                  <a:cubicBezTo>
                    <a:pt x="71" y="444"/>
                    <a:pt x="0" y="590"/>
                    <a:pt x="47" y="725"/>
                  </a:cubicBezTo>
                  <a:cubicBezTo>
                    <a:pt x="84" y="829"/>
                    <a:pt x="183" y="895"/>
                    <a:pt x="288" y="895"/>
                  </a:cubicBezTo>
                  <a:cubicBezTo>
                    <a:pt x="316" y="895"/>
                    <a:pt x="343" y="891"/>
                    <a:pt x="370" y="882"/>
                  </a:cubicBezTo>
                  <a:cubicBezTo>
                    <a:pt x="883" y="712"/>
                    <a:pt x="1408" y="587"/>
                    <a:pt x="1941" y="507"/>
                  </a:cubicBezTo>
                  <a:cubicBezTo>
                    <a:pt x="2081" y="488"/>
                    <a:pt x="2177" y="360"/>
                    <a:pt x="2157" y="220"/>
                  </a:cubicBezTo>
                  <a:cubicBezTo>
                    <a:pt x="2140" y="93"/>
                    <a:pt x="2031" y="0"/>
                    <a:pt x="1906"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6" name="Google Shape;4496;p59"/>
            <p:cNvSpPr/>
            <p:nvPr/>
          </p:nvSpPr>
          <p:spPr>
            <a:xfrm>
              <a:off x="7023725" y="3061400"/>
              <a:ext cx="101300" cy="50475"/>
            </a:xfrm>
            <a:custGeom>
              <a:avLst/>
              <a:gdLst/>
              <a:ahLst/>
              <a:cxnLst/>
              <a:rect l="l" t="t" r="r" b="b"/>
              <a:pathLst>
                <a:path w="4052" h="2019" extrusionOk="0">
                  <a:moveTo>
                    <a:pt x="273" y="0"/>
                  </a:moveTo>
                  <a:cubicBezTo>
                    <a:pt x="158" y="0"/>
                    <a:pt x="53" y="81"/>
                    <a:pt x="29" y="199"/>
                  </a:cubicBezTo>
                  <a:cubicBezTo>
                    <a:pt x="0" y="339"/>
                    <a:pt x="87" y="475"/>
                    <a:pt x="225" y="507"/>
                  </a:cubicBezTo>
                  <a:cubicBezTo>
                    <a:pt x="1077" y="720"/>
                    <a:pt x="1895" y="1048"/>
                    <a:pt x="2655" y="1487"/>
                  </a:cubicBezTo>
                  <a:lnTo>
                    <a:pt x="2505" y="1740"/>
                  </a:lnTo>
                  <a:cubicBezTo>
                    <a:pt x="2459" y="1818"/>
                    <a:pt x="2511" y="1919"/>
                    <a:pt x="2603" y="1925"/>
                  </a:cubicBezTo>
                  <a:lnTo>
                    <a:pt x="3885" y="2018"/>
                  </a:lnTo>
                  <a:cubicBezTo>
                    <a:pt x="3889" y="2019"/>
                    <a:pt x="3892" y="2019"/>
                    <a:pt x="3896" y="2019"/>
                  </a:cubicBezTo>
                  <a:cubicBezTo>
                    <a:pt x="3991" y="2019"/>
                    <a:pt x="4052" y="1911"/>
                    <a:pt x="3999" y="1829"/>
                  </a:cubicBezTo>
                  <a:lnTo>
                    <a:pt x="3302" y="747"/>
                  </a:lnTo>
                  <a:cubicBezTo>
                    <a:pt x="3278" y="709"/>
                    <a:pt x="3238" y="690"/>
                    <a:pt x="3198" y="690"/>
                  </a:cubicBezTo>
                  <a:cubicBezTo>
                    <a:pt x="3157" y="690"/>
                    <a:pt x="3116" y="710"/>
                    <a:pt x="3093" y="750"/>
                  </a:cubicBezTo>
                  <a:lnTo>
                    <a:pt x="2917" y="1048"/>
                  </a:lnTo>
                  <a:cubicBezTo>
                    <a:pt x="2108" y="582"/>
                    <a:pt x="1237" y="231"/>
                    <a:pt x="330" y="7"/>
                  </a:cubicBezTo>
                  <a:cubicBezTo>
                    <a:pt x="311" y="3"/>
                    <a:pt x="292" y="0"/>
                    <a:pt x="273"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7" name="Google Shape;4497;p59"/>
            <p:cNvSpPr/>
            <p:nvPr/>
          </p:nvSpPr>
          <p:spPr>
            <a:xfrm>
              <a:off x="6952750" y="3054150"/>
              <a:ext cx="63100" cy="15650"/>
            </a:xfrm>
            <a:custGeom>
              <a:avLst/>
              <a:gdLst/>
              <a:ahLst/>
              <a:cxnLst/>
              <a:rect l="l" t="t" r="r" b="b"/>
              <a:pathLst>
                <a:path w="2524" h="626" extrusionOk="0">
                  <a:moveTo>
                    <a:pt x="787" y="1"/>
                  </a:moveTo>
                  <a:cubicBezTo>
                    <a:pt x="606" y="1"/>
                    <a:pt x="423" y="7"/>
                    <a:pt x="242" y="18"/>
                  </a:cubicBezTo>
                  <a:cubicBezTo>
                    <a:pt x="104" y="31"/>
                    <a:pt x="0" y="151"/>
                    <a:pt x="10" y="291"/>
                  </a:cubicBezTo>
                  <a:cubicBezTo>
                    <a:pt x="21" y="425"/>
                    <a:pt x="131" y="526"/>
                    <a:pt x="264" y="526"/>
                  </a:cubicBezTo>
                  <a:cubicBezTo>
                    <a:pt x="269" y="526"/>
                    <a:pt x="274" y="526"/>
                    <a:pt x="279" y="526"/>
                  </a:cubicBezTo>
                  <a:cubicBezTo>
                    <a:pt x="447" y="516"/>
                    <a:pt x="617" y="510"/>
                    <a:pt x="787" y="510"/>
                  </a:cubicBezTo>
                  <a:cubicBezTo>
                    <a:pt x="1261" y="512"/>
                    <a:pt x="1735" y="548"/>
                    <a:pt x="2204" y="622"/>
                  </a:cubicBezTo>
                  <a:cubicBezTo>
                    <a:pt x="2218" y="624"/>
                    <a:pt x="2232" y="626"/>
                    <a:pt x="2246" y="626"/>
                  </a:cubicBezTo>
                  <a:cubicBezTo>
                    <a:pt x="2364" y="626"/>
                    <a:pt x="2469" y="542"/>
                    <a:pt x="2495" y="422"/>
                  </a:cubicBezTo>
                  <a:cubicBezTo>
                    <a:pt x="2524" y="281"/>
                    <a:pt x="2430" y="145"/>
                    <a:pt x="2289" y="121"/>
                  </a:cubicBezTo>
                  <a:cubicBezTo>
                    <a:pt x="1792" y="41"/>
                    <a:pt x="1289" y="1"/>
                    <a:pt x="78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9"/>
            <p:cNvSpPr/>
            <p:nvPr/>
          </p:nvSpPr>
          <p:spPr>
            <a:xfrm>
              <a:off x="6843450" y="3073975"/>
              <a:ext cx="39625" cy="26025"/>
            </a:xfrm>
            <a:custGeom>
              <a:avLst/>
              <a:gdLst/>
              <a:ahLst/>
              <a:cxnLst/>
              <a:rect l="l" t="t" r="r" b="b"/>
              <a:pathLst>
                <a:path w="1585" h="1041" extrusionOk="0">
                  <a:moveTo>
                    <a:pt x="1331" y="0"/>
                  </a:moveTo>
                  <a:cubicBezTo>
                    <a:pt x="1304" y="0"/>
                    <a:pt x="1277" y="6"/>
                    <a:pt x="1251" y="16"/>
                  </a:cubicBezTo>
                  <a:cubicBezTo>
                    <a:pt x="880" y="175"/>
                    <a:pt x="518" y="356"/>
                    <a:pt x="170" y="558"/>
                  </a:cubicBezTo>
                  <a:cubicBezTo>
                    <a:pt x="60" y="622"/>
                    <a:pt x="1" y="758"/>
                    <a:pt x="47" y="876"/>
                  </a:cubicBezTo>
                  <a:cubicBezTo>
                    <a:pt x="87" y="979"/>
                    <a:pt x="185" y="1040"/>
                    <a:pt x="287" y="1040"/>
                  </a:cubicBezTo>
                  <a:cubicBezTo>
                    <a:pt x="330" y="1040"/>
                    <a:pt x="373" y="1029"/>
                    <a:pt x="414" y="1006"/>
                  </a:cubicBezTo>
                  <a:cubicBezTo>
                    <a:pt x="729" y="822"/>
                    <a:pt x="1056" y="657"/>
                    <a:pt x="1391" y="513"/>
                  </a:cubicBezTo>
                  <a:cubicBezTo>
                    <a:pt x="1520" y="457"/>
                    <a:pt x="1584" y="311"/>
                    <a:pt x="1540" y="178"/>
                  </a:cubicBezTo>
                  <a:lnTo>
                    <a:pt x="1527" y="141"/>
                  </a:lnTo>
                  <a:cubicBezTo>
                    <a:pt x="1497" y="55"/>
                    <a:pt x="1417" y="0"/>
                    <a:pt x="133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9" name="Google Shape;4499;p59"/>
            <p:cNvSpPr/>
            <p:nvPr/>
          </p:nvSpPr>
          <p:spPr>
            <a:xfrm>
              <a:off x="6889575" y="3056825"/>
              <a:ext cx="54425" cy="22400"/>
            </a:xfrm>
            <a:custGeom>
              <a:avLst/>
              <a:gdLst/>
              <a:ahLst/>
              <a:cxnLst/>
              <a:rect l="l" t="t" r="r" b="b"/>
              <a:pathLst>
                <a:path w="2177" h="896" extrusionOk="0">
                  <a:moveTo>
                    <a:pt x="1906" y="0"/>
                  </a:moveTo>
                  <a:cubicBezTo>
                    <a:pt x="1894" y="0"/>
                    <a:pt x="1883" y="1"/>
                    <a:pt x="1871" y="3"/>
                  </a:cubicBezTo>
                  <a:lnTo>
                    <a:pt x="1871" y="4"/>
                  </a:lnTo>
                  <a:cubicBezTo>
                    <a:pt x="1306" y="88"/>
                    <a:pt x="748" y="220"/>
                    <a:pt x="205" y="400"/>
                  </a:cubicBezTo>
                  <a:cubicBezTo>
                    <a:pt x="71" y="446"/>
                    <a:pt x="0" y="592"/>
                    <a:pt x="47" y="725"/>
                  </a:cubicBezTo>
                  <a:cubicBezTo>
                    <a:pt x="84" y="830"/>
                    <a:pt x="182" y="896"/>
                    <a:pt x="288" y="896"/>
                  </a:cubicBezTo>
                  <a:cubicBezTo>
                    <a:pt x="315" y="896"/>
                    <a:pt x="343" y="891"/>
                    <a:pt x="370" y="882"/>
                  </a:cubicBezTo>
                  <a:cubicBezTo>
                    <a:pt x="881" y="714"/>
                    <a:pt x="1406" y="587"/>
                    <a:pt x="1940" y="509"/>
                  </a:cubicBezTo>
                  <a:cubicBezTo>
                    <a:pt x="2079" y="490"/>
                    <a:pt x="2177" y="360"/>
                    <a:pt x="2157" y="220"/>
                  </a:cubicBezTo>
                  <a:cubicBezTo>
                    <a:pt x="2140" y="93"/>
                    <a:pt x="2031" y="0"/>
                    <a:pt x="1906"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0" name="Google Shape;4500;p59"/>
            <p:cNvSpPr/>
            <p:nvPr/>
          </p:nvSpPr>
          <p:spPr>
            <a:xfrm>
              <a:off x="6245350" y="4177200"/>
              <a:ext cx="101275" cy="50475"/>
            </a:xfrm>
            <a:custGeom>
              <a:avLst/>
              <a:gdLst/>
              <a:ahLst/>
              <a:cxnLst/>
              <a:rect l="l" t="t" r="r" b="b"/>
              <a:pathLst>
                <a:path w="4051" h="2019" extrusionOk="0">
                  <a:moveTo>
                    <a:pt x="157" y="1"/>
                  </a:moveTo>
                  <a:cubicBezTo>
                    <a:pt x="61" y="1"/>
                    <a:pt x="1" y="107"/>
                    <a:pt x="54" y="190"/>
                  </a:cubicBezTo>
                  <a:lnTo>
                    <a:pt x="750" y="1274"/>
                  </a:lnTo>
                  <a:cubicBezTo>
                    <a:pt x="774" y="1311"/>
                    <a:pt x="813" y="1330"/>
                    <a:pt x="852" y="1330"/>
                  </a:cubicBezTo>
                  <a:cubicBezTo>
                    <a:pt x="893" y="1330"/>
                    <a:pt x="935" y="1309"/>
                    <a:pt x="958" y="1269"/>
                  </a:cubicBezTo>
                  <a:lnTo>
                    <a:pt x="1136" y="973"/>
                  </a:lnTo>
                  <a:cubicBezTo>
                    <a:pt x="1945" y="1439"/>
                    <a:pt x="2816" y="1788"/>
                    <a:pt x="3722" y="2012"/>
                  </a:cubicBezTo>
                  <a:cubicBezTo>
                    <a:pt x="3741" y="2017"/>
                    <a:pt x="3761" y="2019"/>
                    <a:pt x="3779" y="2019"/>
                  </a:cubicBezTo>
                  <a:cubicBezTo>
                    <a:pt x="3895" y="2019"/>
                    <a:pt x="3999" y="1938"/>
                    <a:pt x="4023" y="1820"/>
                  </a:cubicBezTo>
                  <a:cubicBezTo>
                    <a:pt x="4051" y="1682"/>
                    <a:pt x="3964" y="1546"/>
                    <a:pt x="3828" y="1512"/>
                  </a:cubicBezTo>
                  <a:cubicBezTo>
                    <a:pt x="2976" y="1301"/>
                    <a:pt x="2158" y="971"/>
                    <a:pt x="1396" y="534"/>
                  </a:cubicBezTo>
                  <a:lnTo>
                    <a:pt x="1548" y="279"/>
                  </a:lnTo>
                  <a:cubicBezTo>
                    <a:pt x="1594" y="201"/>
                    <a:pt x="1541" y="100"/>
                    <a:pt x="1450" y="94"/>
                  </a:cubicBezTo>
                  <a:lnTo>
                    <a:pt x="166" y="1"/>
                  </a:lnTo>
                  <a:cubicBezTo>
                    <a:pt x="163" y="1"/>
                    <a:pt x="160" y="1"/>
                    <a:pt x="15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9"/>
            <p:cNvSpPr/>
            <p:nvPr/>
          </p:nvSpPr>
          <p:spPr>
            <a:xfrm>
              <a:off x="6354525" y="4219275"/>
              <a:ext cx="63075" cy="15675"/>
            </a:xfrm>
            <a:custGeom>
              <a:avLst/>
              <a:gdLst/>
              <a:ahLst/>
              <a:cxnLst/>
              <a:rect l="l" t="t" r="r" b="b"/>
              <a:pathLst>
                <a:path w="2523" h="627" extrusionOk="0">
                  <a:moveTo>
                    <a:pt x="279" y="1"/>
                  </a:moveTo>
                  <a:cubicBezTo>
                    <a:pt x="160" y="1"/>
                    <a:pt x="54" y="84"/>
                    <a:pt x="29" y="204"/>
                  </a:cubicBezTo>
                  <a:cubicBezTo>
                    <a:pt x="1" y="345"/>
                    <a:pt x="93" y="483"/>
                    <a:pt x="236" y="507"/>
                  </a:cubicBezTo>
                  <a:cubicBezTo>
                    <a:pt x="732" y="585"/>
                    <a:pt x="1235" y="625"/>
                    <a:pt x="1738" y="627"/>
                  </a:cubicBezTo>
                  <a:cubicBezTo>
                    <a:pt x="1919" y="627"/>
                    <a:pt x="2102" y="621"/>
                    <a:pt x="2282" y="609"/>
                  </a:cubicBezTo>
                  <a:cubicBezTo>
                    <a:pt x="2420" y="596"/>
                    <a:pt x="2523" y="475"/>
                    <a:pt x="2513" y="337"/>
                  </a:cubicBezTo>
                  <a:cubicBezTo>
                    <a:pt x="2504" y="203"/>
                    <a:pt x="2392" y="100"/>
                    <a:pt x="2260" y="100"/>
                  </a:cubicBezTo>
                  <a:cubicBezTo>
                    <a:pt x="2255" y="100"/>
                    <a:pt x="2251" y="100"/>
                    <a:pt x="2246" y="100"/>
                  </a:cubicBezTo>
                  <a:cubicBezTo>
                    <a:pt x="2076" y="110"/>
                    <a:pt x="1908" y="116"/>
                    <a:pt x="1738" y="116"/>
                  </a:cubicBezTo>
                  <a:cubicBezTo>
                    <a:pt x="1262" y="116"/>
                    <a:pt x="790" y="78"/>
                    <a:pt x="321" y="4"/>
                  </a:cubicBezTo>
                  <a:cubicBezTo>
                    <a:pt x="307" y="2"/>
                    <a:pt x="293" y="1"/>
                    <a:pt x="27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2" name="Google Shape;4502;p59"/>
            <p:cNvSpPr/>
            <p:nvPr/>
          </p:nvSpPr>
          <p:spPr>
            <a:xfrm>
              <a:off x="6487275" y="4189125"/>
              <a:ext cx="39625" cy="25975"/>
            </a:xfrm>
            <a:custGeom>
              <a:avLst/>
              <a:gdLst/>
              <a:ahLst/>
              <a:cxnLst/>
              <a:rect l="l" t="t" r="r" b="b"/>
              <a:pathLst>
                <a:path w="1585" h="1039" extrusionOk="0">
                  <a:moveTo>
                    <a:pt x="1300" y="0"/>
                  </a:moveTo>
                  <a:cubicBezTo>
                    <a:pt x="1257" y="0"/>
                    <a:pt x="1213" y="11"/>
                    <a:pt x="1173" y="35"/>
                  </a:cubicBezTo>
                  <a:cubicBezTo>
                    <a:pt x="857" y="217"/>
                    <a:pt x="531" y="382"/>
                    <a:pt x="196" y="528"/>
                  </a:cubicBezTo>
                  <a:cubicBezTo>
                    <a:pt x="66" y="582"/>
                    <a:pt x="1" y="728"/>
                    <a:pt x="47" y="863"/>
                  </a:cubicBezTo>
                  <a:lnTo>
                    <a:pt x="60" y="899"/>
                  </a:lnTo>
                  <a:cubicBezTo>
                    <a:pt x="89" y="986"/>
                    <a:pt x="169" y="1039"/>
                    <a:pt x="255" y="1039"/>
                  </a:cubicBezTo>
                  <a:cubicBezTo>
                    <a:pt x="282" y="1039"/>
                    <a:pt x="309" y="1034"/>
                    <a:pt x="335" y="1023"/>
                  </a:cubicBezTo>
                  <a:cubicBezTo>
                    <a:pt x="707" y="866"/>
                    <a:pt x="1067" y="685"/>
                    <a:pt x="1416" y="483"/>
                  </a:cubicBezTo>
                  <a:cubicBezTo>
                    <a:pt x="1527" y="419"/>
                    <a:pt x="1584" y="283"/>
                    <a:pt x="1538" y="164"/>
                  </a:cubicBezTo>
                  <a:cubicBezTo>
                    <a:pt x="1499" y="61"/>
                    <a:pt x="1401" y="0"/>
                    <a:pt x="1300"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3" name="Google Shape;4503;p59"/>
            <p:cNvSpPr/>
            <p:nvPr/>
          </p:nvSpPr>
          <p:spPr>
            <a:xfrm>
              <a:off x="6426350" y="4209850"/>
              <a:ext cx="54475" cy="22400"/>
            </a:xfrm>
            <a:custGeom>
              <a:avLst/>
              <a:gdLst/>
              <a:ahLst/>
              <a:cxnLst/>
              <a:rect l="l" t="t" r="r" b="b"/>
              <a:pathLst>
                <a:path w="2179" h="896" extrusionOk="0">
                  <a:moveTo>
                    <a:pt x="1890" y="1"/>
                  </a:moveTo>
                  <a:cubicBezTo>
                    <a:pt x="1863" y="1"/>
                    <a:pt x="1835" y="5"/>
                    <a:pt x="1808" y="14"/>
                  </a:cubicBezTo>
                  <a:cubicBezTo>
                    <a:pt x="1296" y="184"/>
                    <a:pt x="771" y="309"/>
                    <a:pt x="237" y="389"/>
                  </a:cubicBezTo>
                  <a:cubicBezTo>
                    <a:pt x="98" y="408"/>
                    <a:pt x="0" y="536"/>
                    <a:pt x="20" y="676"/>
                  </a:cubicBezTo>
                  <a:cubicBezTo>
                    <a:pt x="37" y="803"/>
                    <a:pt x="147" y="896"/>
                    <a:pt x="273" y="896"/>
                  </a:cubicBezTo>
                  <a:cubicBezTo>
                    <a:pt x="284" y="896"/>
                    <a:pt x="296" y="895"/>
                    <a:pt x="308" y="893"/>
                  </a:cubicBezTo>
                  <a:cubicBezTo>
                    <a:pt x="873" y="809"/>
                    <a:pt x="1430" y="676"/>
                    <a:pt x="1973" y="496"/>
                  </a:cubicBezTo>
                  <a:cubicBezTo>
                    <a:pt x="2106" y="451"/>
                    <a:pt x="2178" y="306"/>
                    <a:pt x="2132" y="171"/>
                  </a:cubicBezTo>
                  <a:cubicBezTo>
                    <a:pt x="2095" y="67"/>
                    <a:pt x="1996" y="1"/>
                    <a:pt x="189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4" name="Google Shape;4504;p59"/>
            <p:cNvSpPr/>
            <p:nvPr/>
          </p:nvSpPr>
          <p:spPr>
            <a:xfrm>
              <a:off x="5992275" y="3674825"/>
              <a:ext cx="51250" cy="99900"/>
            </a:xfrm>
            <a:custGeom>
              <a:avLst/>
              <a:gdLst/>
              <a:ahLst/>
              <a:cxnLst/>
              <a:rect l="l" t="t" r="r" b="b"/>
              <a:pathLst>
                <a:path w="2050" h="3996" extrusionOk="0">
                  <a:moveTo>
                    <a:pt x="1920" y="0"/>
                  </a:moveTo>
                  <a:cubicBezTo>
                    <a:pt x="1898" y="0"/>
                    <a:pt x="1876" y="6"/>
                    <a:pt x="1854" y="20"/>
                  </a:cubicBezTo>
                  <a:lnTo>
                    <a:pt x="772" y="717"/>
                  </a:lnTo>
                  <a:cubicBezTo>
                    <a:pt x="695" y="766"/>
                    <a:pt x="697" y="878"/>
                    <a:pt x="775" y="926"/>
                  </a:cubicBezTo>
                  <a:lnTo>
                    <a:pt x="1073" y="1102"/>
                  </a:lnTo>
                  <a:cubicBezTo>
                    <a:pt x="607" y="1911"/>
                    <a:pt x="256" y="2782"/>
                    <a:pt x="32" y="3689"/>
                  </a:cubicBezTo>
                  <a:cubicBezTo>
                    <a:pt x="0" y="3825"/>
                    <a:pt x="87" y="3962"/>
                    <a:pt x="224" y="3990"/>
                  </a:cubicBezTo>
                  <a:cubicBezTo>
                    <a:pt x="242" y="3993"/>
                    <a:pt x="260" y="3995"/>
                    <a:pt x="278" y="3995"/>
                  </a:cubicBezTo>
                  <a:cubicBezTo>
                    <a:pt x="397" y="3995"/>
                    <a:pt x="502" y="3914"/>
                    <a:pt x="532" y="3794"/>
                  </a:cubicBezTo>
                  <a:cubicBezTo>
                    <a:pt x="743" y="2942"/>
                    <a:pt x="1073" y="2124"/>
                    <a:pt x="1512" y="1363"/>
                  </a:cubicBezTo>
                  <a:lnTo>
                    <a:pt x="1765" y="1514"/>
                  </a:lnTo>
                  <a:cubicBezTo>
                    <a:pt x="1785" y="1526"/>
                    <a:pt x="1806" y="1531"/>
                    <a:pt x="1827" y="1531"/>
                  </a:cubicBezTo>
                  <a:cubicBezTo>
                    <a:pt x="1888" y="1531"/>
                    <a:pt x="1946" y="1484"/>
                    <a:pt x="1951" y="1416"/>
                  </a:cubicBezTo>
                  <a:lnTo>
                    <a:pt x="2043" y="134"/>
                  </a:lnTo>
                  <a:cubicBezTo>
                    <a:pt x="2049" y="57"/>
                    <a:pt x="1988" y="0"/>
                    <a:pt x="1920"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5" name="Google Shape;4505;p59"/>
            <p:cNvSpPr/>
            <p:nvPr/>
          </p:nvSpPr>
          <p:spPr>
            <a:xfrm>
              <a:off x="5985650" y="3783750"/>
              <a:ext cx="16125" cy="62275"/>
            </a:xfrm>
            <a:custGeom>
              <a:avLst/>
              <a:gdLst/>
              <a:ahLst/>
              <a:cxnLst/>
              <a:rect l="l" t="t" r="r" b="b"/>
              <a:pathLst>
                <a:path w="645" h="2491" extrusionOk="0">
                  <a:moveTo>
                    <a:pt x="371" y="1"/>
                  </a:moveTo>
                  <a:cubicBezTo>
                    <a:pt x="249" y="1"/>
                    <a:pt x="141" y="89"/>
                    <a:pt x="121" y="212"/>
                  </a:cubicBezTo>
                  <a:cubicBezTo>
                    <a:pt x="41" y="709"/>
                    <a:pt x="1" y="1212"/>
                    <a:pt x="1" y="1714"/>
                  </a:cubicBezTo>
                  <a:cubicBezTo>
                    <a:pt x="1" y="1895"/>
                    <a:pt x="7" y="2078"/>
                    <a:pt x="19" y="2259"/>
                  </a:cubicBezTo>
                  <a:cubicBezTo>
                    <a:pt x="31" y="2390"/>
                    <a:pt x="140" y="2490"/>
                    <a:pt x="270" y="2490"/>
                  </a:cubicBezTo>
                  <a:cubicBezTo>
                    <a:pt x="277" y="2490"/>
                    <a:pt x="284" y="2490"/>
                    <a:pt x="291" y="2489"/>
                  </a:cubicBezTo>
                  <a:cubicBezTo>
                    <a:pt x="428" y="2480"/>
                    <a:pt x="534" y="2361"/>
                    <a:pt x="526" y="2222"/>
                  </a:cubicBezTo>
                  <a:cubicBezTo>
                    <a:pt x="517" y="2054"/>
                    <a:pt x="510" y="1884"/>
                    <a:pt x="510" y="1714"/>
                  </a:cubicBezTo>
                  <a:cubicBezTo>
                    <a:pt x="512" y="1240"/>
                    <a:pt x="549" y="766"/>
                    <a:pt x="622" y="297"/>
                  </a:cubicBezTo>
                  <a:cubicBezTo>
                    <a:pt x="645" y="163"/>
                    <a:pt x="557" y="35"/>
                    <a:pt x="422" y="6"/>
                  </a:cubicBezTo>
                  <a:cubicBezTo>
                    <a:pt x="405" y="2"/>
                    <a:pt x="388" y="1"/>
                    <a:pt x="371"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6" name="Google Shape;4506;p59"/>
            <p:cNvSpPr/>
            <p:nvPr/>
          </p:nvSpPr>
          <p:spPr>
            <a:xfrm>
              <a:off x="6004725" y="3916700"/>
              <a:ext cx="27875" cy="38100"/>
            </a:xfrm>
            <a:custGeom>
              <a:avLst/>
              <a:gdLst/>
              <a:ahLst/>
              <a:cxnLst/>
              <a:rect l="l" t="t" r="r" b="b"/>
              <a:pathLst>
                <a:path w="1115" h="1524" extrusionOk="0">
                  <a:moveTo>
                    <a:pt x="296" y="1"/>
                  </a:moveTo>
                  <a:cubicBezTo>
                    <a:pt x="267" y="1"/>
                    <a:pt x="237" y="5"/>
                    <a:pt x="208" y="15"/>
                  </a:cubicBezTo>
                  <a:lnTo>
                    <a:pt x="171" y="28"/>
                  </a:lnTo>
                  <a:cubicBezTo>
                    <a:pt x="58" y="67"/>
                    <a:pt x="0" y="193"/>
                    <a:pt x="47" y="304"/>
                  </a:cubicBezTo>
                  <a:cubicBezTo>
                    <a:pt x="205" y="675"/>
                    <a:pt x="384" y="1035"/>
                    <a:pt x="588" y="1385"/>
                  </a:cubicBezTo>
                  <a:cubicBezTo>
                    <a:pt x="637" y="1469"/>
                    <a:pt x="728" y="1524"/>
                    <a:pt x="822" y="1524"/>
                  </a:cubicBezTo>
                  <a:cubicBezTo>
                    <a:pt x="850" y="1524"/>
                    <a:pt x="879" y="1519"/>
                    <a:pt x="906" y="1508"/>
                  </a:cubicBezTo>
                  <a:cubicBezTo>
                    <a:pt x="1052" y="1450"/>
                    <a:pt x="1115" y="1277"/>
                    <a:pt x="1036" y="1141"/>
                  </a:cubicBezTo>
                  <a:cubicBezTo>
                    <a:pt x="852" y="826"/>
                    <a:pt x="687" y="499"/>
                    <a:pt x="543" y="164"/>
                  </a:cubicBezTo>
                  <a:cubicBezTo>
                    <a:pt x="499" y="63"/>
                    <a:pt x="400" y="1"/>
                    <a:pt x="29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7" name="Google Shape;4507;p59"/>
            <p:cNvSpPr/>
            <p:nvPr/>
          </p:nvSpPr>
          <p:spPr>
            <a:xfrm>
              <a:off x="5987900" y="3855450"/>
              <a:ext cx="23600" cy="53200"/>
            </a:xfrm>
            <a:custGeom>
              <a:avLst/>
              <a:gdLst/>
              <a:ahLst/>
              <a:cxnLst/>
              <a:rect l="l" t="t" r="r" b="b"/>
              <a:pathLst>
                <a:path w="944" h="2128" extrusionOk="0">
                  <a:moveTo>
                    <a:pt x="273" y="0"/>
                  </a:moveTo>
                  <a:cubicBezTo>
                    <a:pt x="261" y="0"/>
                    <a:pt x="249" y="1"/>
                    <a:pt x="238" y="3"/>
                  </a:cubicBezTo>
                  <a:cubicBezTo>
                    <a:pt x="98" y="22"/>
                    <a:pt x="1" y="150"/>
                    <a:pt x="20" y="289"/>
                  </a:cubicBezTo>
                  <a:lnTo>
                    <a:pt x="21" y="289"/>
                  </a:lnTo>
                  <a:cubicBezTo>
                    <a:pt x="105" y="854"/>
                    <a:pt x="238" y="1412"/>
                    <a:pt x="417" y="1955"/>
                  </a:cubicBezTo>
                  <a:cubicBezTo>
                    <a:pt x="454" y="2061"/>
                    <a:pt x="553" y="2127"/>
                    <a:pt x="658" y="2127"/>
                  </a:cubicBezTo>
                  <a:cubicBezTo>
                    <a:pt x="686" y="2127"/>
                    <a:pt x="714" y="2123"/>
                    <a:pt x="742" y="2113"/>
                  </a:cubicBezTo>
                  <a:cubicBezTo>
                    <a:pt x="875" y="2067"/>
                    <a:pt x="944" y="1923"/>
                    <a:pt x="899" y="1790"/>
                  </a:cubicBezTo>
                  <a:cubicBezTo>
                    <a:pt x="731" y="1279"/>
                    <a:pt x="604" y="754"/>
                    <a:pt x="526" y="220"/>
                  </a:cubicBezTo>
                  <a:cubicBezTo>
                    <a:pt x="508" y="93"/>
                    <a:pt x="398" y="0"/>
                    <a:pt x="273"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8" name="Google Shape;4508;p59"/>
            <p:cNvSpPr/>
            <p:nvPr/>
          </p:nvSpPr>
          <p:spPr>
            <a:xfrm>
              <a:off x="6071975" y="3300325"/>
              <a:ext cx="52475" cy="102475"/>
            </a:xfrm>
            <a:custGeom>
              <a:avLst/>
              <a:gdLst/>
              <a:ahLst/>
              <a:cxnLst/>
              <a:rect l="l" t="t" r="r" b="b"/>
              <a:pathLst>
                <a:path w="2099" h="4099" extrusionOk="0">
                  <a:moveTo>
                    <a:pt x="412" y="1"/>
                  </a:moveTo>
                  <a:cubicBezTo>
                    <a:pt x="358" y="1"/>
                    <a:pt x="305" y="37"/>
                    <a:pt x="292" y="98"/>
                  </a:cubicBezTo>
                  <a:lnTo>
                    <a:pt x="18" y="1357"/>
                  </a:lnTo>
                  <a:cubicBezTo>
                    <a:pt x="1" y="1436"/>
                    <a:pt x="62" y="1506"/>
                    <a:pt x="139" y="1506"/>
                  </a:cubicBezTo>
                  <a:cubicBezTo>
                    <a:pt x="149" y="1506"/>
                    <a:pt x="158" y="1505"/>
                    <a:pt x="169" y="1502"/>
                  </a:cubicBezTo>
                  <a:lnTo>
                    <a:pt x="503" y="1416"/>
                  </a:lnTo>
                  <a:cubicBezTo>
                    <a:pt x="745" y="2317"/>
                    <a:pt x="1113" y="3181"/>
                    <a:pt x="1597" y="3981"/>
                  </a:cubicBezTo>
                  <a:cubicBezTo>
                    <a:pt x="1644" y="4057"/>
                    <a:pt x="1725" y="4099"/>
                    <a:pt x="1809" y="4099"/>
                  </a:cubicBezTo>
                  <a:cubicBezTo>
                    <a:pt x="1856" y="4099"/>
                    <a:pt x="1903" y="4086"/>
                    <a:pt x="1946" y="4058"/>
                  </a:cubicBezTo>
                  <a:cubicBezTo>
                    <a:pt x="2063" y="3980"/>
                    <a:pt x="2098" y="3823"/>
                    <a:pt x="2024" y="3703"/>
                  </a:cubicBezTo>
                  <a:cubicBezTo>
                    <a:pt x="1571" y="2950"/>
                    <a:pt x="1225" y="2138"/>
                    <a:pt x="998" y="1291"/>
                  </a:cubicBezTo>
                  <a:lnTo>
                    <a:pt x="1283" y="1217"/>
                  </a:lnTo>
                  <a:cubicBezTo>
                    <a:pt x="1373" y="1195"/>
                    <a:pt x="1406" y="1086"/>
                    <a:pt x="1347" y="1017"/>
                  </a:cubicBezTo>
                  <a:lnTo>
                    <a:pt x="505" y="44"/>
                  </a:lnTo>
                  <a:cubicBezTo>
                    <a:pt x="479" y="14"/>
                    <a:pt x="445" y="1"/>
                    <a:pt x="41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9" name="Google Shape;4509;p59"/>
            <p:cNvSpPr/>
            <p:nvPr/>
          </p:nvSpPr>
          <p:spPr>
            <a:xfrm>
              <a:off x="6122225" y="3408475"/>
              <a:ext cx="47725" cy="49550"/>
            </a:xfrm>
            <a:custGeom>
              <a:avLst/>
              <a:gdLst/>
              <a:ahLst/>
              <a:cxnLst/>
              <a:rect l="l" t="t" r="r" b="b"/>
              <a:pathLst>
                <a:path w="1909" h="1982" extrusionOk="0">
                  <a:moveTo>
                    <a:pt x="291" y="0"/>
                  </a:moveTo>
                  <a:cubicBezTo>
                    <a:pt x="243" y="0"/>
                    <a:pt x="195" y="14"/>
                    <a:pt x="152" y="41"/>
                  </a:cubicBezTo>
                  <a:cubicBezTo>
                    <a:pt x="30" y="121"/>
                    <a:pt x="0" y="285"/>
                    <a:pt x="85" y="403"/>
                  </a:cubicBezTo>
                  <a:cubicBezTo>
                    <a:pt x="380" y="810"/>
                    <a:pt x="706" y="1193"/>
                    <a:pt x="1062" y="1548"/>
                  </a:cubicBezTo>
                  <a:cubicBezTo>
                    <a:pt x="1190" y="1678"/>
                    <a:pt x="1323" y="1801"/>
                    <a:pt x="1459" y="1921"/>
                  </a:cubicBezTo>
                  <a:cubicBezTo>
                    <a:pt x="1507" y="1962"/>
                    <a:pt x="1566" y="1981"/>
                    <a:pt x="1624" y="1981"/>
                  </a:cubicBezTo>
                  <a:cubicBezTo>
                    <a:pt x="1695" y="1981"/>
                    <a:pt x="1766" y="1952"/>
                    <a:pt x="1816" y="1894"/>
                  </a:cubicBezTo>
                  <a:cubicBezTo>
                    <a:pt x="1909" y="1788"/>
                    <a:pt x="1898" y="1628"/>
                    <a:pt x="1794" y="1535"/>
                  </a:cubicBezTo>
                  <a:cubicBezTo>
                    <a:pt x="1665" y="1423"/>
                    <a:pt x="1542" y="1308"/>
                    <a:pt x="1422" y="1188"/>
                  </a:cubicBezTo>
                  <a:cubicBezTo>
                    <a:pt x="1087" y="851"/>
                    <a:pt x="778" y="490"/>
                    <a:pt x="500" y="107"/>
                  </a:cubicBezTo>
                  <a:cubicBezTo>
                    <a:pt x="449" y="38"/>
                    <a:pt x="371" y="0"/>
                    <a:pt x="29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0" name="Google Shape;4510;p59"/>
            <p:cNvSpPr/>
            <p:nvPr/>
          </p:nvSpPr>
          <p:spPr>
            <a:xfrm>
              <a:off x="6228150" y="3490275"/>
              <a:ext cx="42050" cy="21525"/>
            </a:xfrm>
            <a:custGeom>
              <a:avLst/>
              <a:gdLst/>
              <a:ahLst/>
              <a:cxnLst/>
              <a:rect l="l" t="t" r="r" b="b"/>
              <a:pathLst>
                <a:path w="1682" h="861" extrusionOk="0">
                  <a:moveTo>
                    <a:pt x="311" y="0"/>
                  </a:moveTo>
                  <a:cubicBezTo>
                    <a:pt x="211" y="0"/>
                    <a:pt x="116" y="56"/>
                    <a:pt x="69" y="151"/>
                  </a:cubicBezTo>
                  <a:lnTo>
                    <a:pt x="53" y="185"/>
                  </a:lnTo>
                  <a:cubicBezTo>
                    <a:pt x="0" y="292"/>
                    <a:pt x="48" y="423"/>
                    <a:pt x="160" y="468"/>
                  </a:cubicBezTo>
                  <a:cubicBezTo>
                    <a:pt x="533" y="619"/>
                    <a:pt x="916" y="747"/>
                    <a:pt x="1307" y="851"/>
                  </a:cubicBezTo>
                  <a:cubicBezTo>
                    <a:pt x="1331" y="857"/>
                    <a:pt x="1355" y="861"/>
                    <a:pt x="1379" y="861"/>
                  </a:cubicBezTo>
                  <a:cubicBezTo>
                    <a:pt x="1480" y="861"/>
                    <a:pt x="1576" y="806"/>
                    <a:pt x="1618" y="713"/>
                  </a:cubicBezTo>
                  <a:cubicBezTo>
                    <a:pt x="1682" y="569"/>
                    <a:pt x="1602" y="403"/>
                    <a:pt x="1451" y="363"/>
                  </a:cubicBezTo>
                  <a:cubicBezTo>
                    <a:pt x="1097" y="268"/>
                    <a:pt x="751" y="154"/>
                    <a:pt x="412" y="20"/>
                  </a:cubicBezTo>
                  <a:cubicBezTo>
                    <a:pt x="379" y="7"/>
                    <a:pt x="345" y="0"/>
                    <a:pt x="31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1" name="Google Shape;4511;p59"/>
            <p:cNvSpPr/>
            <p:nvPr/>
          </p:nvSpPr>
          <p:spPr>
            <a:xfrm>
              <a:off x="6172850" y="3459275"/>
              <a:ext cx="49900" cy="34575"/>
            </a:xfrm>
            <a:custGeom>
              <a:avLst/>
              <a:gdLst/>
              <a:ahLst/>
              <a:cxnLst/>
              <a:rect l="l" t="t" r="r" b="b"/>
              <a:pathLst>
                <a:path w="1996" h="1383" extrusionOk="0">
                  <a:moveTo>
                    <a:pt x="289" y="1"/>
                  </a:moveTo>
                  <a:cubicBezTo>
                    <a:pt x="212" y="1"/>
                    <a:pt x="136" y="36"/>
                    <a:pt x="86" y="102"/>
                  </a:cubicBezTo>
                  <a:cubicBezTo>
                    <a:pt x="1" y="214"/>
                    <a:pt x="23" y="374"/>
                    <a:pt x="135" y="459"/>
                  </a:cubicBezTo>
                  <a:cubicBezTo>
                    <a:pt x="595" y="800"/>
                    <a:pt x="1082" y="1100"/>
                    <a:pt x="1592" y="1356"/>
                  </a:cubicBezTo>
                  <a:cubicBezTo>
                    <a:pt x="1629" y="1374"/>
                    <a:pt x="1667" y="1382"/>
                    <a:pt x="1705" y="1382"/>
                  </a:cubicBezTo>
                  <a:cubicBezTo>
                    <a:pt x="1799" y="1382"/>
                    <a:pt x="1891" y="1329"/>
                    <a:pt x="1935" y="1239"/>
                  </a:cubicBezTo>
                  <a:cubicBezTo>
                    <a:pt x="1996" y="1113"/>
                    <a:pt x="1943" y="960"/>
                    <a:pt x="1817" y="898"/>
                  </a:cubicBezTo>
                  <a:cubicBezTo>
                    <a:pt x="1336" y="656"/>
                    <a:pt x="875" y="373"/>
                    <a:pt x="443" y="52"/>
                  </a:cubicBezTo>
                  <a:cubicBezTo>
                    <a:pt x="397" y="18"/>
                    <a:pt x="343" y="1"/>
                    <a:pt x="28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2" name="Google Shape;4512;p59"/>
            <p:cNvSpPr/>
            <p:nvPr/>
          </p:nvSpPr>
          <p:spPr>
            <a:xfrm>
              <a:off x="7323825" y="3495225"/>
              <a:ext cx="51250" cy="99900"/>
            </a:xfrm>
            <a:custGeom>
              <a:avLst/>
              <a:gdLst/>
              <a:ahLst/>
              <a:cxnLst/>
              <a:rect l="l" t="t" r="r" b="b"/>
              <a:pathLst>
                <a:path w="2050" h="3996" extrusionOk="0">
                  <a:moveTo>
                    <a:pt x="1772" y="0"/>
                  </a:moveTo>
                  <a:cubicBezTo>
                    <a:pt x="1653" y="0"/>
                    <a:pt x="1547" y="82"/>
                    <a:pt x="1518" y="201"/>
                  </a:cubicBezTo>
                  <a:cubicBezTo>
                    <a:pt x="1307" y="1053"/>
                    <a:pt x="977" y="1872"/>
                    <a:pt x="540" y="2634"/>
                  </a:cubicBezTo>
                  <a:lnTo>
                    <a:pt x="285" y="2482"/>
                  </a:lnTo>
                  <a:cubicBezTo>
                    <a:pt x="265" y="2470"/>
                    <a:pt x="244" y="2465"/>
                    <a:pt x="223" y="2465"/>
                  </a:cubicBezTo>
                  <a:cubicBezTo>
                    <a:pt x="162" y="2465"/>
                    <a:pt x="104" y="2511"/>
                    <a:pt x="99" y="2579"/>
                  </a:cubicBezTo>
                  <a:lnTo>
                    <a:pt x="6" y="3864"/>
                  </a:lnTo>
                  <a:cubicBezTo>
                    <a:pt x="0" y="3939"/>
                    <a:pt x="62" y="3995"/>
                    <a:pt x="129" y="3995"/>
                  </a:cubicBezTo>
                  <a:cubicBezTo>
                    <a:pt x="152" y="3995"/>
                    <a:pt x="174" y="3989"/>
                    <a:pt x="195" y="3976"/>
                  </a:cubicBezTo>
                  <a:lnTo>
                    <a:pt x="1278" y="3279"/>
                  </a:lnTo>
                  <a:cubicBezTo>
                    <a:pt x="1355" y="3229"/>
                    <a:pt x="1353" y="3117"/>
                    <a:pt x="1275" y="3071"/>
                  </a:cubicBezTo>
                  <a:lnTo>
                    <a:pt x="978" y="2893"/>
                  </a:lnTo>
                  <a:cubicBezTo>
                    <a:pt x="1444" y="2085"/>
                    <a:pt x="1794" y="1213"/>
                    <a:pt x="2018" y="307"/>
                  </a:cubicBezTo>
                  <a:cubicBezTo>
                    <a:pt x="2050" y="171"/>
                    <a:pt x="1963" y="35"/>
                    <a:pt x="1826" y="6"/>
                  </a:cubicBezTo>
                  <a:cubicBezTo>
                    <a:pt x="1808" y="2"/>
                    <a:pt x="1790" y="0"/>
                    <a:pt x="1772"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3" name="Google Shape;4513;p59"/>
            <p:cNvSpPr/>
            <p:nvPr/>
          </p:nvSpPr>
          <p:spPr>
            <a:xfrm>
              <a:off x="7365575" y="3423925"/>
              <a:ext cx="16150" cy="62275"/>
            </a:xfrm>
            <a:custGeom>
              <a:avLst/>
              <a:gdLst/>
              <a:ahLst/>
              <a:cxnLst/>
              <a:rect l="l" t="t" r="r" b="b"/>
              <a:pathLst>
                <a:path w="646" h="2491" extrusionOk="0">
                  <a:moveTo>
                    <a:pt x="375" y="0"/>
                  </a:moveTo>
                  <a:cubicBezTo>
                    <a:pt x="368" y="0"/>
                    <a:pt x="361" y="1"/>
                    <a:pt x="354" y="1"/>
                  </a:cubicBezTo>
                  <a:cubicBezTo>
                    <a:pt x="216" y="11"/>
                    <a:pt x="111" y="129"/>
                    <a:pt x="119" y="269"/>
                  </a:cubicBezTo>
                  <a:cubicBezTo>
                    <a:pt x="128" y="438"/>
                    <a:pt x="135" y="607"/>
                    <a:pt x="135" y="776"/>
                  </a:cubicBezTo>
                  <a:cubicBezTo>
                    <a:pt x="135" y="1252"/>
                    <a:pt x="96" y="1724"/>
                    <a:pt x="23" y="2193"/>
                  </a:cubicBezTo>
                  <a:cubicBezTo>
                    <a:pt x="0" y="2328"/>
                    <a:pt x="88" y="2458"/>
                    <a:pt x="223" y="2485"/>
                  </a:cubicBezTo>
                  <a:cubicBezTo>
                    <a:pt x="240" y="2488"/>
                    <a:pt x="257" y="2490"/>
                    <a:pt x="274" y="2490"/>
                  </a:cubicBezTo>
                  <a:cubicBezTo>
                    <a:pt x="396" y="2490"/>
                    <a:pt x="504" y="2403"/>
                    <a:pt x="526" y="2278"/>
                  </a:cubicBezTo>
                  <a:cubicBezTo>
                    <a:pt x="604" y="1782"/>
                    <a:pt x="644" y="1279"/>
                    <a:pt x="646" y="776"/>
                  </a:cubicBezTo>
                  <a:cubicBezTo>
                    <a:pt x="646" y="595"/>
                    <a:pt x="638" y="413"/>
                    <a:pt x="626" y="232"/>
                  </a:cubicBezTo>
                  <a:cubicBezTo>
                    <a:pt x="616" y="101"/>
                    <a:pt x="505" y="0"/>
                    <a:pt x="375"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4" name="Google Shape;4514;p59"/>
            <p:cNvSpPr/>
            <p:nvPr/>
          </p:nvSpPr>
          <p:spPr>
            <a:xfrm>
              <a:off x="7334775" y="3315150"/>
              <a:ext cx="27850" cy="38100"/>
            </a:xfrm>
            <a:custGeom>
              <a:avLst/>
              <a:gdLst/>
              <a:ahLst/>
              <a:cxnLst/>
              <a:rect l="l" t="t" r="r" b="b"/>
              <a:pathLst>
                <a:path w="1114" h="1524" extrusionOk="0">
                  <a:moveTo>
                    <a:pt x="293" y="1"/>
                  </a:moveTo>
                  <a:cubicBezTo>
                    <a:pt x="265" y="1"/>
                    <a:pt x="236" y="5"/>
                    <a:pt x="209" y="16"/>
                  </a:cubicBezTo>
                  <a:cubicBezTo>
                    <a:pt x="62" y="74"/>
                    <a:pt x="1" y="246"/>
                    <a:pt x="79" y="383"/>
                  </a:cubicBezTo>
                  <a:cubicBezTo>
                    <a:pt x="262" y="698"/>
                    <a:pt x="427" y="1025"/>
                    <a:pt x="573" y="1359"/>
                  </a:cubicBezTo>
                  <a:cubicBezTo>
                    <a:pt x="615" y="1461"/>
                    <a:pt x="714" y="1523"/>
                    <a:pt x="819" y="1523"/>
                  </a:cubicBezTo>
                  <a:cubicBezTo>
                    <a:pt x="848" y="1523"/>
                    <a:pt x="878" y="1518"/>
                    <a:pt x="907" y="1508"/>
                  </a:cubicBezTo>
                  <a:lnTo>
                    <a:pt x="942" y="1495"/>
                  </a:lnTo>
                  <a:cubicBezTo>
                    <a:pt x="1056" y="1457"/>
                    <a:pt x="1114" y="1331"/>
                    <a:pt x="1067" y="1220"/>
                  </a:cubicBezTo>
                  <a:cubicBezTo>
                    <a:pt x="910" y="849"/>
                    <a:pt x="729" y="488"/>
                    <a:pt x="528" y="139"/>
                  </a:cubicBezTo>
                  <a:cubicBezTo>
                    <a:pt x="478" y="54"/>
                    <a:pt x="387" y="1"/>
                    <a:pt x="293"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5" name="Google Shape;4515;p59"/>
            <p:cNvSpPr/>
            <p:nvPr/>
          </p:nvSpPr>
          <p:spPr>
            <a:xfrm>
              <a:off x="7355800" y="3361300"/>
              <a:ext cx="23650" cy="53200"/>
            </a:xfrm>
            <a:custGeom>
              <a:avLst/>
              <a:gdLst/>
              <a:ahLst/>
              <a:cxnLst/>
              <a:rect l="l" t="t" r="r" b="b"/>
              <a:pathLst>
                <a:path w="946" h="2128" extrusionOk="0">
                  <a:moveTo>
                    <a:pt x="288" y="0"/>
                  </a:moveTo>
                  <a:cubicBezTo>
                    <a:pt x="260" y="0"/>
                    <a:pt x="232" y="5"/>
                    <a:pt x="204" y="15"/>
                  </a:cubicBezTo>
                  <a:cubicBezTo>
                    <a:pt x="71" y="61"/>
                    <a:pt x="1" y="205"/>
                    <a:pt x="47" y="338"/>
                  </a:cubicBezTo>
                  <a:cubicBezTo>
                    <a:pt x="215" y="850"/>
                    <a:pt x="342" y="1376"/>
                    <a:pt x="420" y="1909"/>
                  </a:cubicBezTo>
                  <a:cubicBezTo>
                    <a:pt x="438" y="2036"/>
                    <a:pt x="548" y="2128"/>
                    <a:pt x="673" y="2128"/>
                  </a:cubicBezTo>
                  <a:cubicBezTo>
                    <a:pt x="685" y="2128"/>
                    <a:pt x="696" y="2127"/>
                    <a:pt x="708" y="2125"/>
                  </a:cubicBezTo>
                  <a:cubicBezTo>
                    <a:pt x="848" y="2106"/>
                    <a:pt x="945" y="1978"/>
                    <a:pt x="926" y="1839"/>
                  </a:cubicBezTo>
                  <a:lnTo>
                    <a:pt x="925" y="1839"/>
                  </a:lnTo>
                  <a:cubicBezTo>
                    <a:pt x="841" y="1273"/>
                    <a:pt x="708" y="716"/>
                    <a:pt x="529" y="173"/>
                  </a:cubicBezTo>
                  <a:cubicBezTo>
                    <a:pt x="492" y="67"/>
                    <a:pt x="393" y="0"/>
                    <a:pt x="288"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6" name="Google Shape;4516;p59"/>
            <p:cNvSpPr/>
            <p:nvPr/>
          </p:nvSpPr>
          <p:spPr>
            <a:xfrm>
              <a:off x="7093025" y="4348600"/>
              <a:ext cx="104200" cy="51200"/>
            </a:xfrm>
            <a:custGeom>
              <a:avLst/>
              <a:gdLst/>
              <a:ahLst/>
              <a:cxnLst/>
              <a:rect l="l" t="t" r="r" b="b"/>
              <a:pathLst>
                <a:path w="4168" h="2048" extrusionOk="0">
                  <a:moveTo>
                    <a:pt x="3871" y="0"/>
                  </a:moveTo>
                  <a:cubicBezTo>
                    <a:pt x="3824" y="0"/>
                    <a:pt x="3777" y="13"/>
                    <a:pt x="3735" y="39"/>
                  </a:cubicBezTo>
                  <a:cubicBezTo>
                    <a:pt x="2982" y="492"/>
                    <a:pt x="2170" y="838"/>
                    <a:pt x="1323" y="1067"/>
                  </a:cubicBezTo>
                  <a:lnTo>
                    <a:pt x="1249" y="780"/>
                  </a:lnTo>
                  <a:cubicBezTo>
                    <a:pt x="1235" y="721"/>
                    <a:pt x="1183" y="687"/>
                    <a:pt x="1130" y="687"/>
                  </a:cubicBezTo>
                  <a:cubicBezTo>
                    <a:pt x="1102" y="687"/>
                    <a:pt x="1073" y="696"/>
                    <a:pt x="1049" y="717"/>
                  </a:cubicBezTo>
                  <a:lnTo>
                    <a:pt x="76" y="1560"/>
                  </a:lnTo>
                  <a:cubicBezTo>
                    <a:pt x="0" y="1625"/>
                    <a:pt x="32" y="1750"/>
                    <a:pt x="130" y="1773"/>
                  </a:cubicBezTo>
                  <a:lnTo>
                    <a:pt x="1389" y="2045"/>
                  </a:lnTo>
                  <a:cubicBezTo>
                    <a:pt x="1398" y="2047"/>
                    <a:pt x="1407" y="2048"/>
                    <a:pt x="1416" y="2048"/>
                  </a:cubicBezTo>
                  <a:cubicBezTo>
                    <a:pt x="1493" y="2048"/>
                    <a:pt x="1555" y="1975"/>
                    <a:pt x="1534" y="1894"/>
                  </a:cubicBezTo>
                  <a:lnTo>
                    <a:pt x="1450" y="1561"/>
                  </a:lnTo>
                  <a:cubicBezTo>
                    <a:pt x="2351" y="1318"/>
                    <a:pt x="3214" y="950"/>
                    <a:pt x="4013" y="466"/>
                  </a:cubicBezTo>
                  <a:cubicBezTo>
                    <a:pt x="4132" y="392"/>
                    <a:pt x="4167" y="235"/>
                    <a:pt x="4090" y="119"/>
                  </a:cubicBezTo>
                  <a:cubicBezTo>
                    <a:pt x="4039" y="42"/>
                    <a:pt x="3956" y="0"/>
                    <a:pt x="387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7" name="Google Shape;4517;p59"/>
            <p:cNvSpPr/>
            <p:nvPr/>
          </p:nvSpPr>
          <p:spPr>
            <a:xfrm>
              <a:off x="7201150" y="4302925"/>
              <a:ext cx="51100" cy="46100"/>
            </a:xfrm>
            <a:custGeom>
              <a:avLst/>
              <a:gdLst/>
              <a:ahLst/>
              <a:cxnLst/>
              <a:rect l="l" t="t" r="r" b="b"/>
              <a:pathLst>
                <a:path w="2044" h="1844" extrusionOk="0">
                  <a:moveTo>
                    <a:pt x="1760" y="1"/>
                  </a:moveTo>
                  <a:cubicBezTo>
                    <a:pt x="1689" y="1"/>
                    <a:pt x="1619" y="31"/>
                    <a:pt x="1568" y="88"/>
                  </a:cubicBezTo>
                  <a:cubicBezTo>
                    <a:pt x="1456" y="215"/>
                    <a:pt x="1341" y="338"/>
                    <a:pt x="1221" y="458"/>
                  </a:cubicBezTo>
                  <a:cubicBezTo>
                    <a:pt x="885" y="793"/>
                    <a:pt x="524" y="1102"/>
                    <a:pt x="140" y="1380"/>
                  </a:cubicBezTo>
                  <a:cubicBezTo>
                    <a:pt x="29" y="1460"/>
                    <a:pt x="1" y="1612"/>
                    <a:pt x="74" y="1728"/>
                  </a:cubicBezTo>
                  <a:cubicBezTo>
                    <a:pt x="124" y="1803"/>
                    <a:pt x="205" y="1844"/>
                    <a:pt x="288" y="1844"/>
                  </a:cubicBezTo>
                  <a:cubicBezTo>
                    <a:pt x="339" y="1844"/>
                    <a:pt x="391" y="1828"/>
                    <a:pt x="436" y="1797"/>
                  </a:cubicBezTo>
                  <a:cubicBezTo>
                    <a:pt x="843" y="1500"/>
                    <a:pt x="1226" y="1174"/>
                    <a:pt x="1581" y="820"/>
                  </a:cubicBezTo>
                  <a:cubicBezTo>
                    <a:pt x="1711" y="690"/>
                    <a:pt x="1834" y="557"/>
                    <a:pt x="1954" y="421"/>
                  </a:cubicBezTo>
                  <a:cubicBezTo>
                    <a:pt x="2044" y="315"/>
                    <a:pt x="2033" y="155"/>
                    <a:pt x="1927" y="64"/>
                  </a:cubicBezTo>
                  <a:cubicBezTo>
                    <a:pt x="1879" y="22"/>
                    <a:pt x="1819" y="1"/>
                    <a:pt x="176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8" name="Google Shape;4518;p59"/>
            <p:cNvSpPr/>
            <p:nvPr/>
          </p:nvSpPr>
          <p:spPr>
            <a:xfrm>
              <a:off x="7282950" y="4203000"/>
              <a:ext cx="22950" cy="40225"/>
            </a:xfrm>
            <a:custGeom>
              <a:avLst/>
              <a:gdLst/>
              <a:ahLst/>
              <a:cxnLst/>
              <a:rect l="l" t="t" r="r" b="b"/>
              <a:pathLst>
                <a:path w="918" h="1609" extrusionOk="0">
                  <a:moveTo>
                    <a:pt x="642" y="0"/>
                  </a:moveTo>
                  <a:cubicBezTo>
                    <a:pt x="531" y="0"/>
                    <a:pt x="426" y="74"/>
                    <a:pt x="396" y="189"/>
                  </a:cubicBezTo>
                  <a:cubicBezTo>
                    <a:pt x="301" y="543"/>
                    <a:pt x="187" y="889"/>
                    <a:pt x="53" y="1228"/>
                  </a:cubicBezTo>
                  <a:cubicBezTo>
                    <a:pt x="0" y="1360"/>
                    <a:pt x="58" y="1509"/>
                    <a:pt x="184" y="1571"/>
                  </a:cubicBezTo>
                  <a:lnTo>
                    <a:pt x="218" y="1587"/>
                  </a:lnTo>
                  <a:cubicBezTo>
                    <a:pt x="248" y="1602"/>
                    <a:pt x="280" y="1608"/>
                    <a:pt x="311" y="1608"/>
                  </a:cubicBezTo>
                  <a:cubicBezTo>
                    <a:pt x="392" y="1608"/>
                    <a:pt x="469" y="1561"/>
                    <a:pt x="501" y="1480"/>
                  </a:cubicBezTo>
                  <a:cubicBezTo>
                    <a:pt x="653" y="1107"/>
                    <a:pt x="780" y="724"/>
                    <a:pt x="886" y="333"/>
                  </a:cubicBezTo>
                  <a:cubicBezTo>
                    <a:pt x="918" y="210"/>
                    <a:pt x="862" y="74"/>
                    <a:pt x="746" y="22"/>
                  </a:cubicBezTo>
                  <a:cubicBezTo>
                    <a:pt x="712" y="7"/>
                    <a:pt x="677" y="0"/>
                    <a:pt x="642"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9" name="Google Shape;4519;p59"/>
            <p:cNvSpPr/>
            <p:nvPr/>
          </p:nvSpPr>
          <p:spPr>
            <a:xfrm>
              <a:off x="7252000" y="4250300"/>
              <a:ext cx="36300" cy="48175"/>
            </a:xfrm>
            <a:custGeom>
              <a:avLst/>
              <a:gdLst/>
              <a:ahLst/>
              <a:cxnLst/>
              <a:rect l="l" t="t" r="r" b="b"/>
              <a:pathLst>
                <a:path w="1452" h="1927" extrusionOk="0">
                  <a:moveTo>
                    <a:pt x="1159" y="1"/>
                  </a:moveTo>
                  <a:cubicBezTo>
                    <a:pt x="1064" y="1"/>
                    <a:pt x="974" y="53"/>
                    <a:pt x="931" y="143"/>
                  </a:cubicBezTo>
                  <a:cubicBezTo>
                    <a:pt x="689" y="625"/>
                    <a:pt x="405" y="1085"/>
                    <a:pt x="85" y="1519"/>
                  </a:cubicBezTo>
                  <a:cubicBezTo>
                    <a:pt x="0" y="1631"/>
                    <a:pt x="21" y="1790"/>
                    <a:pt x="135" y="1874"/>
                  </a:cubicBezTo>
                  <a:cubicBezTo>
                    <a:pt x="181" y="1909"/>
                    <a:pt x="235" y="1926"/>
                    <a:pt x="289" y="1926"/>
                  </a:cubicBezTo>
                  <a:cubicBezTo>
                    <a:pt x="366" y="1926"/>
                    <a:pt x="441" y="1892"/>
                    <a:pt x="492" y="1826"/>
                  </a:cubicBezTo>
                  <a:cubicBezTo>
                    <a:pt x="831" y="1367"/>
                    <a:pt x="1132" y="878"/>
                    <a:pt x="1389" y="368"/>
                  </a:cubicBezTo>
                  <a:cubicBezTo>
                    <a:pt x="1451" y="241"/>
                    <a:pt x="1398" y="87"/>
                    <a:pt x="1270" y="26"/>
                  </a:cubicBezTo>
                  <a:cubicBezTo>
                    <a:pt x="1234" y="9"/>
                    <a:pt x="1196" y="1"/>
                    <a:pt x="115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20" name="Google Shape;4520;p59"/>
          <p:cNvGrpSpPr/>
          <p:nvPr/>
        </p:nvGrpSpPr>
        <p:grpSpPr>
          <a:xfrm>
            <a:off x="4719687" y="952695"/>
            <a:ext cx="725845" cy="699975"/>
            <a:chOff x="4249973" y="1201875"/>
            <a:chExt cx="1958568" cy="1888762"/>
          </a:xfrm>
        </p:grpSpPr>
        <p:sp>
          <p:nvSpPr>
            <p:cNvPr id="4521" name="Google Shape;4521;p59"/>
            <p:cNvSpPr/>
            <p:nvPr/>
          </p:nvSpPr>
          <p:spPr>
            <a:xfrm>
              <a:off x="4468527" y="1411932"/>
              <a:ext cx="1528500" cy="1452600"/>
            </a:xfrm>
            <a:prstGeom prst="pentagon">
              <a:avLst>
                <a:gd name="hf" fmla="val 105146"/>
                <a:gd name="vf" fmla="val 110557"/>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522" name="Google Shape;4522;p59"/>
            <p:cNvGrpSpPr/>
            <p:nvPr/>
          </p:nvGrpSpPr>
          <p:grpSpPr>
            <a:xfrm>
              <a:off x="5853086" y="1789142"/>
              <a:ext cx="355454" cy="1048099"/>
              <a:chOff x="5576108" y="2016725"/>
              <a:chExt cx="565200" cy="1666560"/>
            </a:xfrm>
          </p:grpSpPr>
          <p:sp>
            <p:nvSpPr>
              <p:cNvPr id="4523" name="Google Shape;4523;p59"/>
              <p:cNvSpPr/>
              <p:nvPr/>
            </p:nvSpPr>
            <p:spPr>
              <a:xfrm>
                <a:off x="5576108" y="2016725"/>
                <a:ext cx="565200" cy="565500"/>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dirty="0">
                  <a:solidFill>
                    <a:srgbClr val="FFFFFF"/>
                  </a:solidFill>
                  <a:latin typeface="Roboto Medium"/>
                  <a:ea typeface="Roboto Medium"/>
                  <a:cs typeface="Roboto Medium"/>
                  <a:sym typeface="Roboto Medium"/>
                </a:endParaRPr>
              </a:p>
            </p:txBody>
          </p:sp>
          <p:sp>
            <p:nvSpPr>
              <p:cNvPr id="4524" name="Google Shape;4524;p59"/>
              <p:cNvSpPr/>
              <p:nvPr/>
            </p:nvSpPr>
            <p:spPr>
              <a:xfrm rot="6479001">
                <a:off x="5275897" y="3050667"/>
                <a:ext cx="1119386" cy="152834"/>
              </a:xfrm>
              <a:prstGeom prst="rightArrow">
                <a:avLst>
                  <a:gd name="adj1" fmla="val 25514"/>
                  <a:gd name="adj2" fmla="val 64322"/>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25" name="Google Shape;4525;p59"/>
            <p:cNvGrpSpPr/>
            <p:nvPr/>
          </p:nvGrpSpPr>
          <p:grpSpPr>
            <a:xfrm>
              <a:off x="4869455" y="2691676"/>
              <a:ext cx="1013897" cy="398961"/>
              <a:chOff x="4012057" y="3451825"/>
              <a:chExt cx="1612175" cy="634379"/>
            </a:xfrm>
          </p:grpSpPr>
          <p:sp>
            <p:nvSpPr>
              <p:cNvPr id="4526" name="Google Shape;4526;p59"/>
              <p:cNvSpPr/>
              <p:nvPr/>
            </p:nvSpPr>
            <p:spPr>
              <a:xfrm>
                <a:off x="5059033" y="3451825"/>
                <a:ext cx="565200" cy="565500"/>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dirty="0">
                  <a:solidFill>
                    <a:srgbClr val="FFFFFF"/>
                  </a:solidFill>
                  <a:latin typeface="Roboto Medium"/>
                  <a:ea typeface="Roboto Medium"/>
                  <a:cs typeface="Roboto Medium"/>
                  <a:sym typeface="Roboto Medium"/>
                </a:endParaRPr>
              </a:p>
            </p:txBody>
          </p:sp>
          <p:sp>
            <p:nvSpPr>
              <p:cNvPr id="4527" name="Google Shape;4527;p59"/>
              <p:cNvSpPr/>
              <p:nvPr/>
            </p:nvSpPr>
            <p:spPr>
              <a:xfrm rot="10799079">
                <a:off x="4012507" y="3933353"/>
                <a:ext cx="1119600" cy="152703"/>
              </a:xfrm>
              <a:prstGeom prst="rightArrow">
                <a:avLst>
                  <a:gd name="adj1" fmla="val 25514"/>
                  <a:gd name="adj2" fmla="val 64322"/>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28" name="Google Shape;4528;p59"/>
            <p:cNvGrpSpPr/>
            <p:nvPr/>
          </p:nvGrpSpPr>
          <p:grpSpPr>
            <a:xfrm>
              <a:off x="4276937" y="2155961"/>
              <a:ext cx="651965" cy="891358"/>
              <a:chOff x="3069908" y="2599997"/>
              <a:chExt cx="1036675" cy="1417328"/>
            </a:xfrm>
          </p:grpSpPr>
          <p:sp>
            <p:nvSpPr>
              <p:cNvPr id="4529" name="Google Shape;4529;p59"/>
              <p:cNvSpPr/>
              <p:nvPr/>
            </p:nvSpPr>
            <p:spPr>
              <a:xfrm>
                <a:off x="3541383" y="3451825"/>
                <a:ext cx="565200" cy="565500"/>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dirty="0">
                  <a:solidFill>
                    <a:srgbClr val="FFFFFF"/>
                  </a:solidFill>
                  <a:latin typeface="Roboto Medium"/>
                  <a:ea typeface="Roboto Medium"/>
                  <a:cs typeface="Roboto Medium"/>
                  <a:sym typeface="Roboto Medium"/>
                </a:endParaRPr>
              </a:p>
            </p:txBody>
          </p:sp>
          <p:sp>
            <p:nvSpPr>
              <p:cNvPr id="4530" name="Google Shape;4530;p59"/>
              <p:cNvSpPr/>
              <p:nvPr/>
            </p:nvSpPr>
            <p:spPr>
              <a:xfrm rot="-6478717">
                <a:off x="2755922" y="3079191"/>
                <a:ext cx="1119672" cy="153413"/>
              </a:xfrm>
              <a:prstGeom prst="rightArrow">
                <a:avLst>
                  <a:gd name="adj1" fmla="val 25514"/>
                  <a:gd name="adj2" fmla="val 64322"/>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31" name="Google Shape;4531;p59"/>
            <p:cNvGrpSpPr/>
            <p:nvPr/>
          </p:nvGrpSpPr>
          <p:grpSpPr>
            <a:xfrm>
              <a:off x="5054918" y="1201875"/>
              <a:ext cx="999548" cy="602711"/>
              <a:chOff x="4306958" y="1082925"/>
              <a:chExt cx="1589359" cy="958358"/>
            </a:xfrm>
          </p:grpSpPr>
          <p:sp>
            <p:nvSpPr>
              <p:cNvPr id="4532" name="Google Shape;4532;p59"/>
              <p:cNvSpPr/>
              <p:nvPr/>
            </p:nvSpPr>
            <p:spPr>
              <a:xfrm>
                <a:off x="4306958" y="1082925"/>
                <a:ext cx="565200" cy="565500"/>
              </a:xfrm>
              <a:prstGeom prst="ellipse">
                <a:avLst/>
              </a:prstGeom>
              <a:solidFill>
                <a:srgbClr val="5F7D9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dirty="0">
                  <a:solidFill>
                    <a:srgbClr val="FFFFFF"/>
                  </a:solidFill>
                  <a:latin typeface="Roboto Medium"/>
                  <a:ea typeface="Roboto Medium"/>
                  <a:cs typeface="Roboto Medium"/>
                  <a:sym typeface="Roboto Medium"/>
                </a:endParaRPr>
              </a:p>
            </p:txBody>
          </p:sp>
          <p:sp>
            <p:nvSpPr>
              <p:cNvPr id="4533" name="Google Shape;4533;p59"/>
              <p:cNvSpPr/>
              <p:nvPr/>
            </p:nvSpPr>
            <p:spPr>
              <a:xfrm rot="2159678">
                <a:off x="4838902" y="1574444"/>
                <a:ext cx="1119431" cy="152476"/>
              </a:xfrm>
              <a:prstGeom prst="rightArrow">
                <a:avLst>
                  <a:gd name="adj1" fmla="val 25514"/>
                  <a:gd name="adj2" fmla="val 64322"/>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34" name="Google Shape;4534;p59"/>
            <p:cNvGrpSpPr/>
            <p:nvPr/>
          </p:nvGrpSpPr>
          <p:grpSpPr>
            <a:xfrm>
              <a:off x="4249973" y="1303451"/>
              <a:ext cx="799317" cy="841334"/>
              <a:chOff x="3027033" y="1244439"/>
              <a:chExt cx="1270977" cy="1337786"/>
            </a:xfrm>
          </p:grpSpPr>
          <p:sp>
            <p:nvSpPr>
              <p:cNvPr id="4535" name="Google Shape;4535;p59"/>
              <p:cNvSpPr/>
              <p:nvPr/>
            </p:nvSpPr>
            <p:spPr>
              <a:xfrm>
                <a:off x="3027033" y="2016725"/>
                <a:ext cx="565200" cy="565500"/>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dirty="0">
                  <a:solidFill>
                    <a:srgbClr val="FFFFFF"/>
                  </a:solidFill>
                  <a:latin typeface="Roboto Medium"/>
                  <a:ea typeface="Roboto Medium"/>
                  <a:cs typeface="Roboto Medium"/>
                  <a:sym typeface="Roboto Medium"/>
                </a:endParaRPr>
              </a:p>
            </p:txBody>
          </p:sp>
          <p:sp>
            <p:nvSpPr>
              <p:cNvPr id="4536" name="Google Shape;4536;p59"/>
              <p:cNvSpPr/>
              <p:nvPr/>
            </p:nvSpPr>
            <p:spPr>
              <a:xfrm rot="-2159137">
                <a:off x="3240473" y="1559002"/>
                <a:ext cx="1119673" cy="153273"/>
              </a:xfrm>
              <a:prstGeom prst="rightArrow">
                <a:avLst>
                  <a:gd name="adj1" fmla="val 25514"/>
                  <a:gd name="adj2" fmla="val 64322"/>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4537" name="Google Shape;4537;p59"/>
          <p:cNvGrpSpPr/>
          <p:nvPr/>
        </p:nvGrpSpPr>
        <p:grpSpPr>
          <a:xfrm>
            <a:off x="4072551" y="1839476"/>
            <a:ext cx="750769" cy="683784"/>
            <a:chOff x="4204684" y="2104422"/>
            <a:chExt cx="699822" cy="637382"/>
          </a:xfrm>
        </p:grpSpPr>
        <p:grpSp>
          <p:nvGrpSpPr>
            <p:cNvPr id="4538" name="Google Shape;4538;p59"/>
            <p:cNvGrpSpPr/>
            <p:nvPr/>
          </p:nvGrpSpPr>
          <p:grpSpPr>
            <a:xfrm>
              <a:off x="4204684" y="2430067"/>
              <a:ext cx="342957" cy="311738"/>
              <a:chOff x="4204684" y="2430067"/>
              <a:chExt cx="342957" cy="311738"/>
            </a:xfrm>
          </p:grpSpPr>
          <p:sp>
            <p:nvSpPr>
              <p:cNvPr id="4539" name="Google Shape;4539;p59"/>
              <p:cNvSpPr/>
              <p:nvPr/>
            </p:nvSpPr>
            <p:spPr>
              <a:xfrm>
                <a:off x="4235882" y="2430067"/>
                <a:ext cx="311759" cy="311738"/>
              </a:xfrm>
              <a:custGeom>
                <a:avLst/>
                <a:gdLst/>
                <a:ahLst/>
                <a:cxnLst/>
                <a:rect l="l" t="t" r="r" b="b"/>
                <a:pathLst>
                  <a:path w="8384" h="8384" extrusionOk="0">
                    <a:moveTo>
                      <a:pt x="1" y="0"/>
                    </a:moveTo>
                    <a:cubicBezTo>
                      <a:pt x="23" y="1056"/>
                      <a:pt x="239" y="2096"/>
                      <a:pt x="641" y="3073"/>
                    </a:cubicBezTo>
                    <a:cubicBezTo>
                      <a:pt x="676" y="3072"/>
                      <a:pt x="710" y="3070"/>
                      <a:pt x="745" y="3070"/>
                    </a:cubicBezTo>
                    <a:cubicBezTo>
                      <a:pt x="1419" y="3070"/>
                      <a:pt x="2047" y="3416"/>
                      <a:pt x="2406" y="3988"/>
                    </a:cubicBezTo>
                    <a:cubicBezTo>
                      <a:pt x="2766" y="4558"/>
                      <a:pt x="2808" y="5272"/>
                      <a:pt x="2516" y="5880"/>
                    </a:cubicBezTo>
                    <a:cubicBezTo>
                      <a:pt x="4076" y="7440"/>
                      <a:pt x="6179" y="8337"/>
                      <a:pt x="8384" y="8383"/>
                    </a:cubicBezTo>
                    <a:lnTo>
                      <a:pt x="8384" y="3190"/>
                    </a:lnTo>
                    <a:cubicBezTo>
                      <a:pt x="6664" y="3094"/>
                      <a:pt x="5290" y="1720"/>
                      <a:pt x="5194"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0" name="Google Shape;4540;p59"/>
              <p:cNvSpPr/>
              <p:nvPr/>
            </p:nvSpPr>
            <p:spPr>
              <a:xfrm>
                <a:off x="4204684" y="2558309"/>
                <a:ext cx="117839" cy="117794"/>
              </a:xfrm>
              <a:custGeom>
                <a:avLst/>
                <a:gdLst/>
                <a:ahLst/>
                <a:cxnLst/>
                <a:rect l="l" t="t" r="r" b="b"/>
                <a:pathLst>
                  <a:path w="3169" h="3168" extrusionOk="0">
                    <a:moveTo>
                      <a:pt x="1584" y="0"/>
                    </a:moveTo>
                    <a:cubicBezTo>
                      <a:pt x="710" y="0"/>
                      <a:pt x="1" y="710"/>
                      <a:pt x="1" y="1584"/>
                    </a:cubicBezTo>
                    <a:cubicBezTo>
                      <a:pt x="1" y="2459"/>
                      <a:pt x="710" y="3168"/>
                      <a:pt x="1584" y="3168"/>
                    </a:cubicBezTo>
                    <a:cubicBezTo>
                      <a:pt x="2459" y="3168"/>
                      <a:pt x="3168" y="2459"/>
                      <a:pt x="3168" y="1584"/>
                    </a:cubicBezTo>
                    <a:cubicBezTo>
                      <a:pt x="3168" y="710"/>
                      <a:pt x="2459" y="0"/>
                      <a:pt x="1584"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41" name="Google Shape;4541;p59"/>
            <p:cNvGrpSpPr/>
            <p:nvPr/>
          </p:nvGrpSpPr>
          <p:grpSpPr>
            <a:xfrm>
              <a:off x="4561586" y="2430067"/>
              <a:ext cx="342920" cy="311738"/>
              <a:chOff x="4561586" y="2430067"/>
              <a:chExt cx="342920" cy="311738"/>
            </a:xfrm>
          </p:grpSpPr>
          <p:sp>
            <p:nvSpPr>
              <p:cNvPr id="4542" name="Google Shape;4542;p59"/>
              <p:cNvSpPr/>
              <p:nvPr/>
            </p:nvSpPr>
            <p:spPr>
              <a:xfrm>
                <a:off x="4561586" y="2430067"/>
                <a:ext cx="311759" cy="311738"/>
              </a:xfrm>
              <a:custGeom>
                <a:avLst/>
                <a:gdLst/>
                <a:ahLst/>
                <a:cxnLst/>
                <a:rect l="l" t="t" r="r" b="b"/>
                <a:pathLst>
                  <a:path w="8384" h="8384" extrusionOk="0">
                    <a:moveTo>
                      <a:pt x="3189" y="0"/>
                    </a:moveTo>
                    <a:cubicBezTo>
                      <a:pt x="3093" y="1720"/>
                      <a:pt x="1721" y="3092"/>
                      <a:pt x="1" y="3190"/>
                    </a:cubicBezTo>
                    <a:lnTo>
                      <a:pt x="1" y="8383"/>
                    </a:lnTo>
                    <a:cubicBezTo>
                      <a:pt x="2206" y="8337"/>
                      <a:pt x="4309" y="7440"/>
                      <a:pt x="5868" y="5880"/>
                    </a:cubicBezTo>
                    <a:cubicBezTo>
                      <a:pt x="5577" y="5272"/>
                      <a:pt x="5618" y="4558"/>
                      <a:pt x="5979" y="3986"/>
                    </a:cubicBezTo>
                    <a:cubicBezTo>
                      <a:pt x="6337" y="3416"/>
                      <a:pt x="6965" y="3070"/>
                      <a:pt x="7639" y="3070"/>
                    </a:cubicBezTo>
                    <a:cubicBezTo>
                      <a:pt x="7675" y="3070"/>
                      <a:pt x="7710" y="3070"/>
                      <a:pt x="7743" y="3073"/>
                    </a:cubicBezTo>
                    <a:cubicBezTo>
                      <a:pt x="8145" y="2096"/>
                      <a:pt x="8362" y="1056"/>
                      <a:pt x="838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3" name="Google Shape;4543;p59"/>
              <p:cNvSpPr/>
              <p:nvPr/>
            </p:nvSpPr>
            <p:spPr>
              <a:xfrm>
                <a:off x="4786741" y="2558309"/>
                <a:ext cx="117765" cy="117794"/>
              </a:xfrm>
              <a:custGeom>
                <a:avLst/>
                <a:gdLst/>
                <a:ahLst/>
                <a:cxnLst/>
                <a:rect l="l" t="t" r="r" b="b"/>
                <a:pathLst>
                  <a:path w="3167" h="3168" extrusionOk="0">
                    <a:moveTo>
                      <a:pt x="1583" y="0"/>
                    </a:moveTo>
                    <a:cubicBezTo>
                      <a:pt x="708" y="0"/>
                      <a:pt x="1" y="710"/>
                      <a:pt x="1" y="1584"/>
                    </a:cubicBezTo>
                    <a:cubicBezTo>
                      <a:pt x="1" y="2459"/>
                      <a:pt x="708" y="3168"/>
                      <a:pt x="1583" y="3168"/>
                    </a:cubicBezTo>
                    <a:cubicBezTo>
                      <a:pt x="2457" y="3168"/>
                      <a:pt x="3166" y="2459"/>
                      <a:pt x="3166" y="1584"/>
                    </a:cubicBezTo>
                    <a:cubicBezTo>
                      <a:pt x="3166" y="710"/>
                      <a:pt x="2457" y="0"/>
                      <a:pt x="158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44" name="Google Shape;4544;p59"/>
            <p:cNvGrpSpPr/>
            <p:nvPr/>
          </p:nvGrpSpPr>
          <p:grpSpPr>
            <a:xfrm>
              <a:off x="4561586" y="2104422"/>
              <a:ext cx="342920" cy="311738"/>
              <a:chOff x="4561586" y="2104422"/>
              <a:chExt cx="342920" cy="311738"/>
            </a:xfrm>
          </p:grpSpPr>
          <p:sp>
            <p:nvSpPr>
              <p:cNvPr id="4545" name="Google Shape;4545;p59"/>
              <p:cNvSpPr/>
              <p:nvPr/>
            </p:nvSpPr>
            <p:spPr>
              <a:xfrm>
                <a:off x="4561586" y="2104422"/>
                <a:ext cx="311722" cy="311738"/>
              </a:xfrm>
              <a:custGeom>
                <a:avLst/>
                <a:gdLst/>
                <a:ahLst/>
                <a:cxnLst/>
                <a:rect l="l" t="t" r="r" b="b"/>
                <a:pathLst>
                  <a:path w="8383" h="8384" extrusionOk="0">
                    <a:moveTo>
                      <a:pt x="1" y="1"/>
                    </a:moveTo>
                    <a:lnTo>
                      <a:pt x="1" y="5194"/>
                    </a:lnTo>
                    <a:cubicBezTo>
                      <a:pt x="1721" y="5290"/>
                      <a:pt x="3093" y="6662"/>
                      <a:pt x="3189" y="8384"/>
                    </a:cubicBezTo>
                    <a:lnTo>
                      <a:pt x="8382" y="8384"/>
                    </a:lnTo>
                    <a:cubicBezTo>
                      <a:pt x="8362" y="7328"/>
                      <a:pt x="8144" y="6286"/>
                      <a:pt x="7742" y="5311"/>
                    </a:cubicBezTo>
                    <a:cubicBezTo>
                      <a:pt x="7708" y="5312"/>
                      <a:pt x="7673" y="5314"/>
                      <a:pt x="7638" y="5314"/>
                    </a:cubicBezTo>
                    <a:cubicBezTo>
                      <a:pt x="6964" y="5312"/>
                      <a:pt x="6336" y="4966"/>
                      <a:pt x="5977" y="4396"/>
                    </a:cubicBezTo>
                    <a:cubicBezTo>
                      <a:pt x="5618" y="3825"/>
                      <a:pt x="5577" y="3110"/>
                      <a:pt x="5867" y="2502"/>
                    </a:cubicBezTo>
                    <a:cubicBezTo>
                      <a:pt x="4309" y="942"/>
                      <a:pt x="2206" y="45"/>
                      <a:pt x="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6" name="Google Shape;4546;p59"/>
              <p:cNvSpPr/>
              <p:nvPr/>
            </p:nvSpPr>
            <p:spPr>
              <a:xfrm>
                <a:off x="4786741" y="2170087"/>
                <a:ext cx="117765" cy="117757"/>
              </a:xfrm>
              <a:custGeom>
                <a:avLst/>
                <a:gdLst/>
                <a:ahLst/>
                <a:cxnLst/>
                <a:rect l="l" t="t" r="r" b="b"/>
                <a:pathLst>
                  <a:path w="3167" h="3167" extrusionOk="0">
                    <a:moveTo>
                      <a:pt x="1583" y="1"/>
                    </a:moveTo>
                    <a:cubicBezTo>
                      <a:pt x="708" y="1"/>
                      <a:pt x="1" y="709"/>
                      <a:pt x="1" y="1583"/>
                    </a:cubicBezTo>
                    <a:cubicBezTo>
                      <a:pt x="1" y="2457"/>
                      <a:pt x="708" y="3167"/>
                      <a:pt x="1583" y="3167"/>
                    </a:cubicBezTo>
                    <a:cubicBezTo>
                      <a:pt x="2457" y="3167"/>
                      <a:pt x="3166" y="2457"/>
                      <a:pt x="3166" y="1583"/>
                    </a:cubicBezTo>
                    <a:cubicBezTo>
                      <a:pt x="3166" y="709"/>
                      <a:pt x="2457" y="1"/>
                      <a:pt x="158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47" name="Google Shape;4547;p59"/>
            <p:cNvGrpSpPr/>
            <p:nvPr/>
          </p:nvGrpSpPr>
          <p:grpSpPr>
            <a:xfrm>
              <a:off x="4204684" y="2104422"/>
              <a:ext cx="342957" cy="311664"/>
              <a:chOff x="4204684" y="2104422"/>
              <a:chExt cx="342957" cy="311664"/>
            </a:xfrm>
          </p:grpSpPr>
          <p:sp>
            <p:nvSpPr>
              <p:cNvPr id="4548" name="Google Shape;4548;p59"/>
              <p:cNvSpPr/>
              <p:nvPr/>
            </p:nvSpPr>
            <p:spPr>
              <a:xfrm>
                <a:off x="4235882" y="2104422"/>
                <a:ext cx="311759" cy="311664"/>
              </a:xfrm>
              <a:custGeom>
                <a:avLst/>
                <a:gdLst/>
                <a:ahLst/>
                <a:cxnLst/>
                <a:rect l="l" t="t" r="r" b="b"/>
                <a:pathLst>
                  <a:path w="8384" h="8382" extrusionOk="0">
                    <a:moveTo>
                      <a:pt x="8384" y="1"/>
                    </a:moveTo>
                    <a:cubicBezTo>
                      <a:pt x="6179" y="45"/>
                      <a:pt x="4076" y="942"/>
                      <a:pt x="2516" y="2502"/>
                    </a:cubicBezTo>
                    <a:cubicBezTo>
                      <a:pt x="2808" y="3110"/>
                      <a:pt x="2766" y="3825"/>
                      <a:pt x="2406" y="4396"/>
                    </a:cubicBezTo>
                    <a:cubicBezTo>
                      <a:pt x="2047" y="4966"/>
                      <a:pt x="1419" y="5312"/>
                      <a:pt x="745" y="5312"/>
                    </a:cubicBezTo>
                    <a:cubicBezTo>
                      <a:pt x="710" y="5312"/>
                      <a:pt x="675" y="5312"/>
                      <a:pt x="641" y="5311"/>
                    </a:cubicBezTo>
                    <a:cubicBezTo>
                      <a:pt x="239" y="6286"/>
                      <a:pt x="23" y="7327"/>
                      <a:pt x="1" y="8382"/>
                    </a:cubicBezTo>
                    <a:lnTo>
                      <a:pt x="5194" y="8382"/>
                    </a:lnTo>
                    <a:cubicBezTo>
                      <a:pt x="5290" y="6662"/>
                      <a:pt x="6664" y="5290"/>
                      <a:pt x="8384" y="5194"/>
                    </a:cubicBezTo>
                    <a:lnTo>
                      <a:pt x="838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9" name="Google Shape;4549;p59"/>
              <p:cNvSpPr/>
              <p:nvPr/>
            </p:nvSpPr>
            <p:spPr>
              <a:xfrm>
                <a:off x="4204684" y="2170087"/>
                <a:ext cx="117839" cy="117757"/>
              </a:xfrm>
              <a:custGeom>
                <a:avLst/>
                <a:gdLst/>
                <a:ahLst/>
                <a:cxnLst/>
                <a:rect l="l" t="t" r="r" b="b"/>
                <a:pathLst>
                  <a:path w="3169" h="3167" extrusionOk="0">
                    <a:moveTo>
                      <a:pt x="1584" y="1"/>
                    </a:moveTo>
                    <a:cubicBezTo>
                      <a:pt x="710" y="1"/>
                      <a:pt x="1" y="709"/>
                      <a:pt x="1" y="1583"/>
                    </a:cubicBezTo>
                    <a:cubicBezTo>
                      <a:pt x="1" y="2457"/>
                      <a:pt x="710" y="3167"/>
                      <a:pt x="1584" y="3167"/>
                    </a:cubicBezTo>
                    <a:cubicBezTo>
                      <a:pt x="2459" y="3167"/>
                      <a:pt x="3168" y="2457"/>
                      <a:pt x="3168" y="1583"/>
                    </a:cubicBezTo>
                    <a:cubicBezTo>
                      <a:pt x="3168" y="709"/>
                      <a:pt x="2459" y="1"/>
                      <a:pt x="158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4550" name="Google Shape;4550;p59"/>
          <p:cNvGrpSpPr/>
          <p:nvPr/>
        </p:nvGrpSpPr>
        <p:grpSpPr>
          <a:xfrm>
            <a:off x="5536984" y="952690"/>
            <a:ext cx="660591" cy="688867"/>
            <a:chOff x="5830645" y="1267368"/>
            <a:chExt cx="530340" cy="553040"/>
          </a:xfrm>
        </p:grpSpPr>
        <p:sp>
          <p:nvSpPr>
            <p:cNvPr id="4551" name="Google Shape;4551;p59"/>
            <p:cNvSpPr/>
            <p:nvPr/>
          </p:nvSpPr>
          <p:spPr>
            <a:xfrm>
              <a:off x="5994669" y="1442730"/>
              <a:ext cx="202317" cy="202342"/>
            </a:xfrm>
            <a:custGeom>
              <a:avLst/>
              <a:gdLst/>
              <a:ahLst/>
              <a:cxnLst/>
              <a:rect l="l" t="t" r="r" b="b"/>
              <a:pathLst>
                <a:path w="7941" h="7942" extrusionOk="0">
                  <a:moveTo>
                    <a:pt x="3971" y="319"/>
                  </a:moveTo>
                  <a:cubicBezTo>
                    <a:pt x="5984" y="319"/>
                    <a:pt x="7623" y="1957"/>
                    <a:pt x="7623" y="3971"/>
                  </a:cubicBezTo>
                  <a:cubicBezTo>
                    <a:pt x="7623" y="5984"/>
                    <a:pt x="5985" y="7624"/>
                    <a:pt x="3971" y="7624"/>
                  </a:cubicBezTo>
                  <a:cubicBezTo>
                    <a:pt x="1956" y="7624"/>
                    <a:pt x="318" y="5984"/>
                    <a:pt x="318" y="3971"/>
                  </a:cubicBezTo>
                  <a:cubicBezTo>
                    <a:pt x="318" y="1957"/>
                    <a:pt x="1956" y="319"/>
                    <a:pt x="3971" y="319"/>
                  </a:cubicBezTo>
                  <a:close/>
                  <a:moveTo>
                    <a:pt x="3971" y="0"/>
                  </a:moveTo>
                  <a:cubicBezTo>
                    <a:pt x="1782" y="0"/>
                    <a:pt x="1" y="1782"/>
                    <a:pt x="1" y="3971"/>
                  </a:cubicBezTo>
                  <a:cubicBezTo>
                    <a:pt x="1" y="6159"/>
                    <a:pt x="1782" y="7941"/>
                    <a:pt x="3971" y="7941"/>
                  </a:cubicBezTo>
                  <a:cubicBezTo>
                    <a:pt x="6160" y="7941"/>
                    <a:pt x="7940" y="6159"/>
                    <a:pt x="7940" y="3971"/>
                  </a:cubicBezTo>
                  <a:cubicBezTo>
                    <a:pt x="7940" y="1782"/>
                    <a:pt x="6160" y="0"/>
                    <a:pt x="3971"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552" name="Google Shape;4552;p59"/>
            <p:cNvGrpSpPr/>
            <p:nvPr/>
          </p:nvGrpSpPr>
          <p:grpSpPr>
            <a:xfrm>
              <a:off x="5830645" y="1267368"/>
              <a:ext cx="259743" cy="269909"/>
              <a:chOff x="5830645" y="1267368"/>
              <a:chExt cx="259743" cy="269909"/>
            </a:xfrm>
          </p:grpSpPr>
          <p:sp>
            <p:nvSpPr>
              <p:cNvPr id="4553" name="Google Shape;4553;p59"/>
              <p:cNvSpPr/>
              <p:nvPr/>
            </p:nvSpPr>
            <p:spPr>
              <a:xfrm>
                <a:off x="5830645" y="1304897"/>
                <a:ext cx="259743" cy="232380"/>
              </a:xfrm>
              <a:custGeom>
                <a:avLst/>
                <a:gdLst/>
                <a:ahLst/>
                <a:cxnLst/>
                <a:rect l="l" t="t" r="r" b="b"/>
                <a:pathLst>
                  <a:path w="10195" h="9121" extrusionOk="0">
                    <a:moveTo>
                      <a:pt x="7470" y="1"/>
                    </a:moveTo>
                    <a:cubicBezTo>
                      <a:pt x="7469" y="1"/>
                      <a:pt x="7468" y="1"/>
                      <a:pt x="7467" y="1"/>
                    </a:cubicBezTo>
                    <a:lnTo>
                      <a:pt x="7044" y="1"/>
                    </a:lnTo>
                    <a:cubicBezTo>
                      <a:pt x="7044" y="1075"/>
                      <a:pt x="6172" y="1946"/>
                      <a:pt x="5097" y="1946"/>
                    </a:cubicBezTo>
                    <a:cubicBezTo>
                      <a:pt x="4021" y="1946"/>
                      <a:pt x="3150" y="1075"/>
                      <a:pt x="3150" y="1"/>
                    </a:cubicBezTo>
                    <a:lnTo>
                      <a:pt x="0" y="1"/>
                    </a:lnTo>
                    <a:lnTo>
                      <a:pt x="0" y="6393"/>
                    </a:lnTo>
                    <a:cubicBezTo>
                      <a:pt x="0" y="7900"/>
                      <a:pt x="1220" y="9120"/>
                      <a:pt x="2727" y="9120"/>
                    </a:cubicBezTo>
                    <a:lnTo>
                      <a:pt x="6018" y="9120"/>
                    </a:lnTo>
                    <a:cubicBezTo>
                      <a:pt x="6148" y="6883"/>
                      <a:pt x="7951" y="5095"/>
                      <a:pt x="10194" y="4987"/>
                    </a:cubicBezTo>
                    <a:lnTo>
                      <a:pt x="10194" y="2726"/>
                    </a:lnTo>
                    <a:cubicBezTo>
                      <a:pt x="10194" y="1222"/>
                      <a:pt x="8974" y="1"/>
                      <a:pt x="7470"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54" name="Google Shape;4554;p59"/>
              <p:cNvSpPr/>
              <p:nvPr/>
            </p:nvSpPr>
            <p:spPr>
              <a:xfrm>
                <a:off x="5922950" y="1267368"/>
                <a:ext cx="75057" cy="75057"/>
              </a:xfrm>
              <a:custGeom>
                <a:avLst/>
                <a:gdLst/>
                <a:ahLst/>
                <a:cxnLst/>
                <a:rect l="l" t="t" r="r" b="b"/>
                <a:pathLst>
                  <a:path w="2946" h="2946" extrusionOk="0">
                    <a:moveTo>
                      <a:pt x="1474" y="1"/>
                    </a:moveTo>
                    <a:cubicBezTo>
                      <a:pt x="661" y="1"/>
                      <a:pt x="1" y="660"/>
                      <a:pt x="1" y="1472"/>
                    </a:cubicBezTo>
                    <a:cubicBezTo>
                      <a:pt x="1" y="2286"/>
                      <a:pt x="661" y="2945"/>
                      <a:pt x="1474" y="2945"/>
                    </a:cubicBezTo>
                    <a:cubicBezTo>
                      <a:pt x="2288" y="2945"/>
                      <a:pt x="2946" y="2286"/>
                      <a:pt x="2946" y="1472"/>
                    </a:cubicBezTo>
                    <a:cubicBezTo>
                      <a:pt x="2946" y="660"/>
                      <a:pt x="2288" y="1"/>
                      <a:pt x="1474"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55" name="Google Shape;4555;p59"/>
            <p:cNvGrpSpPr/>
            <p:nvPr/>
          </p:nvGrpSpPr>
          <p:grpSpPr>
            <a:xfrm>
              <a:off x="6101293" y="1267368"/>
              <a:ext cx="259692" cy="269909"/>
              <a:chOff x="6101293" y="1267368"/>
              <a:chExt cx="259692" cy="269909"/>
            </a:xfrm>
          </p:grpSpPr>
          <p:sp>
            <p:nvSpPr>
              <p:cNvPr id="4556" name="Google Shape;4556;p59"/>
              <p:cNvSpPr/>
              <p:nvPr/>
            </p:nvSpPr>
            <p:spPr>
              <a:xfrm>
                <a:off x="6101293" y="1304897"/>
                <a:ext cx="259692" cy="232380"/>
              </a:xfrm>
              <a:custGeom>
                <a:avLst/>
                <a:gdLst/>
                <a:ahLst/>
                <a:cxnLst/>
                <a:rect l="l" t="t" r="r" b="b"/>
                <a:pathLst>
                  <a:path w="10193" h="9121" extrusionOk="0">
                    <a:moveTo>
                      <a:pt x="2726" y="1"/>
                    </a:moveTo>
                    <a:cubicBezTo>
                      <a:pt x="1220" y="1"/>
                      <a:pt x="0" y="1221"/>
                      <a:pt x="0" y="2726"/>
                    </a:cubicBezTo>
                    <a:lnTo>
                      <a:pt x="0" y="4987"/>
                    </a:lnTo>
                    <a:cubicBezTo>
                      <a:pt x="2244" y="5095"/>
                      <a:pt x="4045" y="6883"/>
                      <a:pt x="4177" y="9120"/>
                    </a:cubicBezTo>
                    <a:lnTo>
                      <a:pt x="7467" y="9120"/>
                    </a:lnTo>
                    <a:cubicBezTo>
                      <a:pt x="8973" y="9120"/>
                      <a:pt x="10193" y="7900"/>
                      <a:pt x="10193" y="6393"/>
                    </a:cubicBezTo>
                    <a:lnTo>
                      <a:pt x="10193" y="1"/>
                    </a:lnTo>
                    <a:lnTo>
                      <a:pt x="7043" y="1"/>
                    </a:lnTo>
                    <a:cubicBezTo>
                      <a:pt x="7043" y="1075"/>
                      <a:pt x="6172" y="1946"/>
                      <a:pt x="5097" y="1946"/>
                    </a:cubicBezTo>
                    <a:cubicBezTo>
                      <a:pt x="4021" y="1946"/>
                      <a:pt x="3150" y="1075"/>
                      <a:pt x="315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57" name="Google Shape;4557;p59"/>
              <p:cNvSpPr/>
              <p:nvPr/>
            </p:nvSpPr>
            <p:spPr>
              <a:xfrm>
                <a:off x="6193623" y="1267368"/>
                <a:ext cx="75031" cy="75057"/>
              </a:xfrm>
              <a:custGeom>
                <a:avLst/>
                <a:gdLst/>
                <a:ahLst/>
                <a:cxnLst/>
                <a:rect l="l" t="t" r="r" b="b"/>
                <a:pathLst>
                  <a:path w="2945" h="2946" extrusionOk="0">
                    <a:moveTo>
                      <a:pt x="1473" y="1"/>
                    </a:moveTo>
                    <a:cubicBezTo>
                      <a:pt x="660" y="1"/>
                      <a:pt x="0" y="660"/>
                      <a:pt x="0" y="1472"/>
                    </a:cubicBezTo>
                    <a:cubicBezTo>
                      <a:pt x="0" y="2286"/>
                      <a:pt x="660" y="2945"/>
                      <a:pt x="1473" y="2945"/>
                    </a:cubicBezTo>
                    <a:cubicBezTo>
                      <a:pt x="2285" y="2945"/>
                      <a:pt x="2945" y="2286"/>
                      <a:pt x="2945" y="1472"/>
                    </a:cubicBezTo>
                    <a:cubicBezTo>
                      <a:pt x="2945" y="660"/>
                      <a:pt x="2285" y="1"/>
                      <a:pt x="147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58" name="Google Shape;4558;p59"/>
            <p:cNvGrpSpPr/>
            <p:nvPr/>
          </p:nvGrpSpPr>
          <p:grpSpPr>
            <a:xfrm>
              <a:off x="5830645" y="1550500"/>
              <a:ext cx="259692" cy="269909"/>
              <a:chOff x="5830645" y="1550500"/>
              <a:chExt cx="259692" cy="269909"/>
            </a:xfrm>
          </p:grpSpPr>
          <p:sp>
            <p:nvSpPr>
              <p:cNvPr id="4559" name="Google Shape;4559;p59"/>
              <p:cNvSpPr/>
              <p:nvPr/>
            </p:nvSpPr>
            <p:spPr>
              <a:xfrm>
                <a:off x="5830645" y="1550500"/>
                <a:ext cx="259692" cy="232406"/>
              </a:xfrm>
              <a:custGeom>
                <a:avLst/>
                <a:gdLst/>
                <a:ahLst/>
                <a:cxnLst/>
                <a:rect l="l" t="t" r="r" b="b"/>
                <a:pathLst>
                  <a:path w="10193" h="9122" extrusionOk="0">
                    <a:moveTo>
                      <a:pt x="2727" y="1"/>
                    </a:moveTo>
                    <a:cubicBezTo>
                      <a:pt x="1220" y="1"/>
                      <a:pt x="0" y="1223"/>
                      <a:pt x="0" y="2728"/>
                    </a:cubicBezTo>
                    <a:lnTo>
                      <a:pt x="0" y="9122"/>
                    </a:lnTo>
                    <a:lnTo>
                      <a:pt x="3150" y="9122"/>
                    </a:lnTo>
                    <a:cubicBezTo>
                      <a:pt x="3150" y="8046"/>
                      <a:pt x="4021" y="7175"/>
                      <a:pt x="5097" y="7175"/>
                    </a:cubicBezTo>
                    <a:cubicBezTo>
                      <a:pt x="6172" y="7175"/>
                      <a:pt x="7044" y="8046"/>
                      <a:pt x="7044" y="9122"/>
                    </a:cubicBezTo>
                    <a:lnTo>
                      <a:pt x="7467" y="9122"/>
                    </a:lnTo>
                    <a:cubicBezTo>
                      <a:pt x="8972" y="9122"/>
                      <a:pt x="10192" y="7900"/>
                      <a:pt x="10192" y="6395"/>
                    </a:cubicBezTo>
                    <a:lnTo>
                      <a:pt x="10192" y="4135"/>
                    </a:lnTo>
                    <a:cubicBezTo>
                      <a:pt x="7951" y="4028"/>
                      <a:pt x="6148" y="2239"/>
                      <a:pt x="6018"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0" name="Google Shape;4560;p59"/>
              <p:cNvSpPr/>
              <p:nvPr/>
            </p:nvSpPr>
            <p:spPr>
              <a:xfrm>
                <a:off x="5922950" y="1745352"/>
                <a:ext cx="75057" cy="75057"/>
              </a:xfrm>
              <a:custGeom>
                <a:avLst/>
                <a:gdLst/>
                <a:ahLst/>
                <a:cxnLst/>
                <a:rect l="l" t="t" r="r" b="b"/>
                <a:pathLst>
                  <a:path w="2946" h="2946" extrusionOk="0">
                    <a:moveTo>
                      <a:pt x="1474" y="1"/>
                    </a:moveTo>
                    <a:cubicBezTo>
                      <a:pt x="661" y="1"/>
                      <a:pt x="1" y="660"/>
                      <a:pt x="1" y="1474"/>
                    </a:cubicBezTo>
                    <a:cubicBezTo>
                      <a:pt x="1" y="2287"/>
                      <a:pt x="661" y="2946"/>
                      <a:pt x="1474" y="2946"/>
                    </a:cubicBezTo>
                    <a:cubicBezTo>
                      <a:pt x="2288" y="2946"/>
                      <a:pt x="2946" y="2287"/>
                      <a:pt x="2946" y="1474"/>
                    </a:cubicBezTo>
                    <a:cubicBezTo>
                      <a:pt x="2946" y="660"/>
                      <a:pt x="2288" y="1"/>
                      <a:pt x="147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61" name="Google Shape;4561;p59"/>
            <p:cNvGrpSpPr/>
            <p:nvPr/>
          </p:nvGrpSpPr>
          <p:grpSpPr>
            <a:xfrm>
              <a:off x="6101293" y="1550500"/>
              <a:ext cx="259692" cy="269909"/>
              <a:chOff x="6101293" y="1550500"/>
              <a:chExt cx="259692" cy="269909"/>
            </a:xfrm>
          </p:grpSpPr>
          <p:sp>
            <p:nvSpPr>
              <p:cNvPr id="4562" name="Google Shape;4562;p59"/>
              <p:cNvSpPr/>
              <p:nvPr/>
            </p:nvSpPr>
            <p:spPr>
              <a:xfrm>
                <a:off x="6101293" y="1550500"/>
                <a:ext cx="259692" cy="232406"/>
              </a:xfrm>
              <a:custGeom>
                <a:avLst/>
                <a:gdLst/>
                <a:ahLst/>
                <a:cxnLst/>
                <a:rect l="l" t="t" r="r" b="b"/>
                <a:pathLst>
                  <a:path w="10193" h="9122" extrusionOk="0">
                    <a:moveTo>
                      <a:pt x="4177" y="1"/>
                    </a:moveTo>
                    <a:cubicBezTo>
                      <a:pt x="4045" y="2239"/>
                      <a:pt x="2244" y="4027"/>
                      <a:pt x="0" y="4135"/>
                    </a:cubicBezTo>
                    <a:lnTo>
                      <a:pt x="0" y="6395"/>
                    </a:lnTo>
                    <a:cubicBezTo>
                      <a:pt x="0" y="7902"/>
                      <a:pt x="1220" y="9122"/>
                      <a:pt x="2726" y="9122"/>
                    </a:cubicBezTo>
                    <a:lnTo>
                      <a:pt x="3148" y="9122"/>
                    </a:lnTo>
                    <a:cubicBezTo>
                      <a:pt x="3148" y="8046"/>
                      <a:pt x="4020" y="7175"/>
                      <a:pt x="5096" y="7175"/>
                    </a:cubicBezTo>
                    <a:cubicBezTo>
                      <a:pt x="6170" y="7175"/>
                      <a:pt x="7043" y="8046"/>
                      <a:pt x="7043" y="9122"/>
                    </a:cubicBezTo>
                    <a:lnTo>
                      <a:pt x="10193" y="9122"/>
                    </a:lnTo>
                    <a:lnTo>
                      <a:pt x="10193" y="2728"/>
                    </a:lnTo>
                    <a:cubicBezTo>
                      <a:pt x="10193" y="1223"/>
                      <a:pt x="8973" y="2"/>
                      <a:pt x="746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3" name="Google Shape;4563;p59"/>
              <p:cNvSpPr/>
              <p:nvPr/>
            </p:nvSpPr>
            <p:spPr>
              <a:xfrm>
                <a:off x="6193623" y="1745352"/>
                <a:ext cx="75031" cy="75057"/>
              </a:xfrm>
              <a:custGeom>
                <a:avLst/>
                <a:gdLst/>
                <a:ahLst/>
                <a:cxnLst/>
                <a:rect l="l" t="t" r="r" b="b"/>
                <a:pathLst>
                  <a:path w="2945" h="2946" extrusionOk="0">
                    <a:moveTo>
                      <a:pt x="1473" y="1"/>
                    </a:moveTo>
                    <a:cubicBezTo>
                      <a:pt x="660" y="1"/>
                      <a:pt x="0" y="660"/>
                      <a:pt x="0" y="1474"/>
                    </a:cubicBezTo>
                    <a:cubicBezTo>
                      <a:pt x="0" y="2287"/>
                      <a:pt x="660" y="2946"/>
                      <a:pt x="1473" y="2946"/>
                    </a:cubicBezTo>
                    <a:cubicBezTo>
                      <a:pt x="2285" y="2946"/>
                      <a:pt x="2945" y="2287"/>
                      <a:pt x="2945" y="1474"/>
                    </a:cubicBezTo>
                    <a:cubicBezTo>
                      <a:pt x="2945" y="660"/>
                      <a:pt x="2285" y="1"/>
                      <a:pt x="1473"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4564" name="Google Shape;4564;p59"/>
          <p:cNvGrpSpPr/>
          <p:nvPr/>
        </p:nvGrpSpPr>
        <p:grpSpPr>
          <a:xfrm>
            <a:off x="739138" y="1843149"/>
            <a:ext cx="697154" cy="679574"/>
            <a:chOff x="2679875" y="2361475"/>
            <a:chExt cx="780425" cy="760575"/>
          </a:xfrm>
        </p:grpSpPr>
        <p:sp>
          <p:nvSpPr>
            <p:cNvPr id="4565" name="Google Shape;4565;p59"/>
            <p:cNvSpPr/>
            <p:nvPr/>
          </p:nvSpPr>
          <p:spPr>
            <a:xfrm>
              <a:off x="2812050" y="2361475"/>
              <a:ext cx="516050" cy="266400"/>
            </a:xfrm>
            <a:custGeom>
              <a:avLst/>
              <a:gdLst/>
              <a:ahLst/>
              <a:cxnLst/>
              <a:rect l="l" t="t" r="r" b="b"/>
              <a:pathLst>
                <a:path w="20642" h="10656" extrusionOk="0">
                  <a:moveTo>
                    <a:pt x="10321" y="0"/>
                  </a:moveTo>
                  <a:cubicBezTo>
                    <a:pt x="4630" y="0"/>
                    <a:pt x="1" y="4630"/>
                    <a:pt x="1" y="10321"/>
                  </a:cubicBezTo>
                  <a:cubicBezTo>
                    <a:pt x="1" y="10385"/>
                    <a:pt x="2" y="10450"/>
                    <a:pt x="4" y="10514"/>
                  </a:cubicBezTo>
                  <a:cubicBezTo>
                    <a:pt x="1580" y="9686"/>
                    <a:pt x="3307" y="9273"/>
                    <a:pt x="5033" y="9273"/>
                  </a:cubicBezTo>
                  <a:cubicBezTo>
                    <a:pt x="6858" y="9273"/>
                    <a:pt x="8681" y="9735"/>
                    <a:pt x="10321" y="10655"/>
                  </a:cubicBezTo>
                  <a:cubicBezTo>
                    <a:pt x="11962" y="9735"/>
                    <a:pt x="13786" y="9273"/>
                    <a:pt x="15610" y="9273"/>
                  </a:cubicBezTo>
                  <a:cubicBezTo>
                    <a:pt x="17337" y="9273"/>
                    <a:pt x="19065" y="9686"/>
                    <a:pt x="20640" y="10514"/>
                  </a:cubicBezTo>
                  <a:cubicBezTo>
                    <a:pt x="20640" y="10450"/>
                    <a:pt x="20642" y="10385"/>
                    <a:pt x="20642" y="10321"/>
                  </a:cubicBezTo>
                  <a:cubicBezTo>
                    <a:pt x="20642" y="4630"/>
                    <a:pt x="16012" y="0"/>
                    <a:pt x="1032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6" name="Google Shape;4566;p59"/>
            <p:cNvSpPr/>
            <p:nvPr/>
          </p:nvSpPr>
          <p:spPr>
            <a:xfrm>
              <a:off x="3082750" y="2645625"/>
              <a:ext cx="377550" cy="476425"/>
            </a:xfrm>
            <a:custGeom>
              <a:avLst/>
              <a:gdLst/>
              <a:ahLst/>
              <a:cxnLst/>
              <a:rect l="l" t="t" r="r" b="b"/>
              <a:pathLst>
                <a:path w="15102" h="19057" extrusionOk="0">
                  <a:moveTo>
                    <a:pt x="10272" y="0"/>
                  </a:moveTo>
                  <a:cubicBezTo>
                    <a:pt x="9934" y="3512"/>
                    <a:pt x="7912" y="6539"/>
                    <a:pt x="5024" y="8262"/>
                  </a:cubicBezTo>
                  <a:cubicBezTo>
                    <a:pt x="5031" y="8418"/>
                    <a:pt x="5036" y="8577"/>
                    <a:pt x="5036" y="8736"/>
                  </a:cubicBezTo>
                  <a:cubicBezTo>
                    <a:pt x="5036" y="12577"/>
                    <a:pt x="3024" y="15957"/>
                    <a:pt x="1" y="17879"/>
                  </a:cubicBezTo>
                  <a:cubicBezTo>
                    <a:pt x="1471" y="18653"/>
                    <a:pt x="3109" y="19056"/>
                    <a:pt x="4771" y="19056"/>
                  </a:cubicBezTo>
                  <a:cubicBezTo>
                    <a:pt x="4774" y="19056"/>
                    <a:pt x="4778" y="19056"/>
                    <a:pt x="4781" y="19056"/>
                  </a:cubicBezTo>
                  <a:cubicBezTo>
                    <a:pt x="10472" y="19056"/>
                    <a:pt x="15102" y="14427"/>
                    <a:pt x="15102" y="8736"/>
                  </a:cubicBezTo>
                  <a:cubicBezTo>
                    <a:pt x="15102" y="5062"/>
                    <a:pt x="13170" y="1831"/>
                    <a:pt x="10272"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7" name="Google Shape;4567;p59"/>
            <p:cNvSpPr/>
            <p:nvPr/>
          </p:nvSpPr>
          <p:spPr>
            <a:xfrm>
              <a:off x="3082750" y="2605975"/>
              <a:ext cx="244675" cy="231900"/>
            </a:xfrm>
            <a:custGeom>
              <a:avLst/>
              <a:gdLst/>
              <a:ahLst/>
              <a:cxnLst/>
              <a:rect l="l" t="t" r="r" b="b"/>
              <a:pathLst>
                <a:path w="9787" h="9276" extrusionOk="0">
                  <a:moveTo>
                    <a:pt x="4781" y="1"/>
                  </a:moveTo>
                  <a:cubicBezTo>
                    <a:pt x="3141" y="1"/>
                    <a:pt x="1499" y="393"/>
                    <a:pt x="1" y="1178"/>
                  </a:cubicBezTo>
                  <a:cubicBezTo>
                    <a:pt x="2747" y="2923"/>
                    <a:pt x="4656" y="5871"/>
                    <a:pt x="4984" y="9276"/>
                  </a:cubicBezTo>
                  <a:cubicBezTo>
                    <a:pt x="7683" y="7574"/>
                    <a:pt x="9542" y="4656"/>
                    <a:pt x="9787" y="1300"/>
                  </a:cubicBezTo>
                  <a:cubicBezTo>
                    <a:pt x="8232" y="434"/>
                    <a:pt x="6507" y="1"/>
                    <a:pt x="4781"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8" name="Google Shape;4568;p59"/>
            <p:cNvSpPr/>
            <p:nvPr/>
          </p:nvSpPr>
          <p:spPr>
            <a:xfrm>
              <a:off x="2679875" y="2645625"/>
              <a:ext cx="377575" cy="476425"/>
            </a:xfrm>
            <a:custGeom>
              <a:avLst/>
              <a:gdLst/>
              <a:ahLst/>
              <a:cxnLst/>
              <a:rect l="l" t="t" r="r" b="b"/>
              <a:pathLst>
                <a:path w="15103" h="19057" extrusionOk="0">
                  <a:moveTo>
                    <a:pt x="4831" y="0"/>
                  </a:moveTo>
                  <a:cubicBezTo>
                    <a:pt x="1931" y="1831"/>
                    <a:pt x="0" y="5062"/>
                    <a:pt x="0" y="8736"/>
                  </a:cubicBezTo>
                  <a:cubicBezTo>
                    <a:pt x="0" y="14427"/>
                    <a:pt x="4631" y="19056"/>
                    <a:pt x="10321" y="19056"/>
                  </a:cubicBezTo>
                  <a:cubicBezTo>
                    <a:pt x="10324" y="19056"/>
                    <a:pt x="10327" y="19056"/>
                    <a:pt x="10331" y="19056"/>
                  </a:cubicBezTo>
                  <a:cubicBezTo>
                    <a:pt x="11993" y="19056"/>
                    <a:pt x="13630" y="18653"/>
                    <a:pt x="15102" y="17879"/>
                  </a:cubicBezTo>
                  <a:cubicBezTo>
                    <a:pt x="12077" y="15957"/>
                    <a:pt x="10068" y="12577"/>
                    <a:pt x="10068" y="8736"/>
                  </a:cubicBezTo>
                  <a:cubicBezTo>
                    <a:pt x="10068" y="8577"/>
                    <a:pt x="10071" y="8418"/>
                    <a:pt x="10079" y="8262"/>
                  </a:cubicBezTo>
                  <a:cubicBezTo>
                    <a:pt x="7192" y="6540"/>
                    <a:pt x="5169" y="3512"/>
                    <a:pt x="483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9" name="Google Shape;4569;p59"/>
            <p:cNvSpPr/>
            <p:nvPr/>
          </p:nvSpPr>
          <p:spPr>
            <a:xfrm>
              <a:off x="2812775" y="2605975"/>
              <a:ext cx="244675" cy="231900"/>
            </a:xfrm>
            <a:custGeom>
              <a:avLst/>
              <a:gdLst/>
              <a:ahLst/>
              <a:cxnLst/>
              <a:rect l="l" t="t" r="r" b="b"/>
              <a:pathLst>
                <a:path w="9787" h="9276" extrusionOk="0">
                  <a:moveTo>
                    <a:pt x="5005" y="1"/>
                  </a:moveTo>
                  <a:cubicBezTo>
                    <a:pt x="3280" y="1"/>
                    <a:pt x="1555" y="434"/>
                    <a:pt x="1" y="1300"/>
                  </a:cubicBezTo>
                  <a:cubicBezTo>
                    <a:pt x="246" y="4658"/>
                    <a:pt x="2103" y="7574"/>
                    <a:pt x="4801" y="9276"/>
                  </a:cubicBezTo>
                  <a:cubicBezTo>
                    <a:pt x="5130" y="5871"/>
                    <a:pt x="7040" y="2923"/>
                    <a:pt x="9786" y="1178"/>
                  </a:cubicBezTo>
                  <a:cubicBezTo>
                    <a:pt x="8288" y="393"/>
                    <a:pt x="6646" y="1"/>
                    <a:pt x="500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70" name="Google Shape;4570;p59"/>
            <p:cNvSpPr/>
            <p:nvPr/>
          </p:nvSpPr>
          <p:spPr>
            <a:xfrm>
              <a:off x="2944250" y="2859150"/>
              <a:ext cx="251675" cy="226375"/>
            </a:xfrm>
            <a:custGeom>
              <a:avLst/>
              <a:gdLst/>
              <a:ahLst/>
              <a:cxnLst/>
              <a:rect l="l" t="t" r="r" b="b"/>
              <a:pathLst>
                <a:path w="10067" h="9055" extrusionOk="0">
                  <a:moveTo>
                    <a:pt x="4" y="1"/>
                  </a:moveTo>
                  <a:cubicBezTo>
                    <a:pt x="2" y="65"/>
                    <a:pt x="0" y="130"/>
                    <a:pt x="0" y="195"/>
                  </a:cubicBezTo>
                  <a:cubicBezTo>
                    <a:pt x="0" y="3954"/>
                    <a:pt x="2023" y="7250"/>
                    <a:pt x="5033" y="9055"/>
                  </a:cubicBezTo>
                  <a:cubicBezTo>
                    <a:pt x="8045" y="7250"/>
                    <a:pt x="10066" y="3954"/>
                    <a:pt x="10066" y="195"/>
                  </a:cubicBezTo>
                  <a:cubicBezTo>
                    <a:pt x="10066" y="130"/>
                    <a:pt x="10066" y="65"/>
                    <a:pt x="10065" y="1"/>
                  </a:cubicBezTo>
                  <a:cubicBezTo>
                    <a:pt x="8490" y="829"/>
                    <a:pt x="6762" y="1243"/>
                    <a:pt x="5034" y="1243"/>
                  </a:cubicBezTo>
                  <a:cubicBezTo>
                    <a:pt x="3306" y="1243"/>
                    <a:pt x="1578" y="829"/>
                    <a:pt x="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71" name="Google Shape;4571;p59"/>
          <p:cNvGrpSpPr/>
          <p:nvPr/>
        </p:nvGrpSpPr>
        <p:grpSpPr>
          <a:xfrm>
            <a:off x="3138297" y="952741"/>
            <a:ext cx="735829" cy="684547"/>
            <a:chOff x="3351965" y="1148808"/>
            <a:chExt cx="750770" cy="698375"/>
          </a:xfrm>
        </p:grpSpPr>
        <p:grpSp>
          <p:nvGrpSpPr>
            <p:cNvPr id="4572" name="Google Shape;4572;p59"/>
            <p:cNvGrpSpPr/>
            <p:nvPr/>
          </p:nvGrpSpPr>
          <p:grpSpPr>
            <a:xfrm>
              <a:off x="3586796" y="1148808"/>
              <a:ext cx="294857" cy="286830"/>
              <a:chOff x="3750225" y="1774000"/>
              <a:chExt cx="149575" cy="145525"/>
            </a:xfrm>
          </p:grpSpPr>
          <p:sp>
            <p:nvSpPr>
              <p:cNvPr id="4573" name="Google Shape;4573;p59"/>
              <p:cNvSpPr/>
              <p:nvPr/>
            </p:nvSpPr>
            <p:spPr>
              <a:xfrm>
                <a:off x="3750225" y="1774000"/>
                <a:ext cx="149575" cy="145525"/>
              </a:xfrm>
              <a:custGeom>
                <a:avLst/>
                <a:gdLst/>
                <a:ahLst/>
                <a:cxnLst/>
                <a:rect l="l" t="t" r="r" b="b"/>
                <a:pathLst>
                  <a:path w="5983" h="5821" extrusionOk="0">
                    <a:moveTo>
                      <a:pt x="2652" y="1"/>
                    </a:moveTo>
                    <a:cubicBezTo>
                      <a:pt x="1473" y="1"/>
                      <a:pt x="333" y="843"/>
                      <a:pt x="176" y="2200"/>
                    </a:cubicBezTo>
                    <a:cubicBezTo>
                      <a:pt x="1" y="3763"/>
                      <a:pt x="1259" y="4955"/>
                      <a:pt x="2643" y="4955"/>
                    </a:cubicBezTo>
                    <a:cubicBezTo>
                      <a:pt x="3079" y="4955"/>
                      <a:pt x="3528" y="4836"/>
                      <a:pt x="3948" y="4573"/>
                    </a:cubicBezTo>
                    <a:lnTo>
                      <a:pt x="5203" y="5821"/>
                    </a:lnTo>
                    <a:lnTo>
                      <a:pt x="5982" y="5035"/>
                    </a:lnTo>
                    <a:lnTo>
                      <a:pt x="4735" y="3787"/>
                    </a:lnTo>
                    <a:cubicBezTo>
                      <a:pt x="5340" y="2813"/>
                      <a:pt x="5196" y="1544"/>
                      <a:pt x="4388" y="729"/>
                    </a:cubicBezTo>
                    <a:cubicBezTo>
                      <a:pt x="3888" y="228"/>
                      <a:pt x="3265" y="1"/>
                      <a:pt x="265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74" name="Google Shape;4574;p59"/>
              <p:cNvSpPr/>
              <p:nvPr/>
            </p:nvSpPr>
            <p:spPr>
              <a:xfrm>
                <a:off x="3776075" y="1794931"/>
                <a:ext cx="82600" cy="78800"/>
              </a:xfrm>
              <a:custGeom>
                <a:avLst/>
                <a:gdLst/>
                <a:ahLst/>
                <a:cxnLst/>
                <a:rect l="l" t="t" r="r" b="b"/>
                <a:pathLst>
                  <a:path w="3304" h="3152" extrusionOk="0">
                    <a:moveTo>
                      <a:pt x="1658" y="1"/>
                    </a:moveTo>
                    <a:cubicBezTo>
                      <a:pt x="853" y="1"/>
                      <a:pt x="162" y="612"/>
                      <a:pt x="87" y="1428"/>
                    </a:cubicBezTo>
                    <a:cubicBezTo>
                      <a:pt x="1" y="2294"/>
                      <a:pt x="635" y="3058"/>
                      <a:pt x="1501" y="3145"/>
                    </a:cubicBezTo>
                    <a:cubicBezTo>
                      <a:pt x="1550" y="3149"/>
                      <a:pt x="1598" y="3151"/>
                      <a:pt x="1647" y="3151"/>
                    </a:cubicBezTo>
                    <a:cubicBezTo>
                      <a:pt x="2451" y="3151"/>
                      <a:pt x="3142" y="2540"/>
                      <a:pt x="3217" y="1724"/>
                    </a:cubicBezTo>
                    <a:cubicBezTo>
                      <a:pt x="3304" y="858"/>
                      <a:pt x="2669" y="94"/>
                      <a:pt x="1804" y="7"/>
                    </a:cubicBezTo>
                    <a:cubicBezTo>
                      <a:pt x="1755" y="3"/>
                      <a:pt x="1706" y="1"/>
                      <a:pt x="1658"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75" name="Google Shape;4575;p59"/>
            <p:cNvGrpSpPr/>
            <p:nvPr/>
          </p:nvGrpSpPr>
          <p:grpSpPr>
            <a:xfrm>
              <a:off x="3779245" y="1375768"/>
              <a:ext cx="323490" cy="286978"/>
              <a:chOff x="3847850" y="1889150"/>
              <a:chExt cx="164100" cy="145600"/>
            </a:xfrm>
          </p:grpSpPr>
          <p:sp>
            <p:nvSpPr>
              <p:cNvPr id="4576" name="Google Shape;4576;p59"/>
              <p:cNvSpPr/>
              <p:nvPr/>
            </p:nvSpPr>
            <p:spPr>
              <a:xfrm>
                <a:off x="3847850" y="1889150"/>
                <a:ext cx="164100" cy="145600"/>
              </a:xfrm>
              <a:custGeom>
                <a:avLst/>
                <a:gdLst/>
                <a:ahLst/>
                <a:cxnLst/>
                <a:rect l="l" t="t" r="r" b="b"/>
                <a:pathLst>
                  <a:path w="6564" h="5824" extrusionOk="0">
                    <a:moveTo>
                      <a:pt x="3329" y="0"/>
                    </a:moveTo>
                    <a:cubicBezTo>
                      <a:pt x="1439" y="0"/>
                      <a:pt x="206" y="2117"/>
                      <a:pt x="1255" y="3790"/>
                    </a:cubicBezTo>
                    <a:lnTo>
                      <a:pt x="0" y="5038"/>
                    </a:lnTo>
                    <a:lnTo>
                      <a:pt x="786" y="5824"/>
                    </a:lnTo>
                    <a:lnTo>
                      <a:pt x="2034" y="4569"/>
                    </a:lnTo>
                    <a:cubicBezTo>
                      <a:pt x="2441" y="4823"/>
                      <a:pt x="2897" y="4947"/>
                      <a:pt x="3350" y="4947"/>
                    </a:cubicBezTo>
                    <a:cubicBezTo>
                      <a:pt x="3989" y="4947"/>
                      <a:pt x="4622" y="4700"/>
                      <a:pt x="5099" y="4223"/>
                    </a:cubicBezTo>
                    <a:cubicBezTo>
                      <a:pt x="6563" y="2758"/>
                      <a:pt x="5683" y="248"/>
                      <a:pt x="3628" y="18"/>
                    </a:cubicBezTo>
                    <a:cubicBezTo>
                      <a:pt x="3527" y="6"/>
                      <a:pt x="3427" y="0"/>
                      <a:pt x="332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77" name="Google Shape;4577;p59"/>
              <p:cNvSpPr/>
              <p:nvPr/>
            </p:nvSpPr>
            <p:spPr>
              <a:xfrm>
                <a:off x="3887875" y="1912456"/>
                <a:ext cx="89450" cy="78700"/>
              </a:xfrm>
              <a:custGeom>
                <a:avLst/>
                <a:gdLst/>
                <a:ahLst/>
                <a:cxnLst/>
                <a:rect l="l" t="t" r="r" b="b"/>
                <a:pathLst>
                  <a:path w="3578" h="3148" extrusionOk="0">
                    <a:moveTo>
                      <a:pt x="1788" y="0"/>
                    </a:moveTo>
                    <a:cubicBezTo>
                      <a:pt x="1172" y="0"/>
                      <a:pt x="587" y="366"/>
                      <a:pt x="332" y="968"/>
                    </a:cubicBezTo>
                    <a:cubicBezTo>
                      <a:pt x="0" y="1769"/>
                      <a:pt x="383" y="2692"/>
                      <a:pt x="1183" y="3024"/>
                    </a:cubicBezTo>
                    <a:cubicBezTo>
                      <a:pt x="1382" y="3108"/>
                      <a:pt x="1588" y="3147"/>
                      <a:pt x="1790" y="3147"/>
                    </a:cubicBezTo>
                    <a:cubicBezTo>
                      <a:pt x="2405" y="3147"/>
                      <a:pt x="2989" y="2782"/>
                      <a:pt x="3239" y="2180"/>
                    </a:cubicBezTo>
                    <a:cubicBezTo>
                      <a:pt x="3578" y="1379"/>
                      <a:pt x="3195" y="456"/>
                      <a:pt x="2395" y="124"/>
                    </a:cubicBezTo>
                    <a:cubicBezTo>
                      <a:pt x="2196" y="40"/>
                      <a:pt x="1990" y="0"/>
                      <a:pt x="1788"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78" name="Google Shape;4578;p59"/>
            <p:cNvGrpSpPr/>
            <p:nvPr/>
          </p:nvGrpSpPr>
          <p:grpSpPr>
            <a:xfrm>
              <a:off x="3351965" y="1330435"/>
              <a:ext cx="295449" cy="285401"/>
              <a:chOff x="3631100" y="1866150"/>
              <a:chExt cx="149875" cy="144800"/>
            </a:xfrm>
          </p:grpSpPr>
          <p:sp>
            <p:nvSpPr>
              <p:cNvPr id="4579" name="Google Shape;4579;p59"/>
              <p:cNvSpPr/>
              <p:nvPr/>
            </p:nvSpPr>
            <p:spPr>
              <a:xfrm>
                <a:off x="3631100" y="1866150"/>
                <a:ext cx="149875" cy="144800"/>
              </a:xfrm>
              <a:custGeom>
                <a:avLst/>
                <a:gdLst/>
                <a:ahLst/>
                <a:cxnLst/>
                <a:rect l="l" t="t" r="r" b="b"/>
                <a:pathLst>
                  <a:path w="5995" h="5792" extrusionOk="0">
                    <a:moveTo>
                      <a:pt x="5251" y="0"/>
                    </a:moveTo>
                    <a:lnTo>
                      <a:pt x="4025" y="1226"/>
                    </a:lnTo>
                    <a:cubicBezTo>
                      <a:pt x="3619" y="974"/>
                      <a:pt x="3165" y="852"/>
                      <a:pt x="2716" y="852"/>
                    </a:cubicBezTo>
                    <a:cubicBezTo>
                      <a:pt x="1986" y="852"/>
                      <a:pt x="1267" y="1174"/>
                      <a:pt x="780" y="1782"/>
                    </a:cubicBezTo>
                    <a:cubicBezTo>
                      <a:pt x="1" y="2770"/>
                      <a:pt x="80" y="4183"/>
                      <a:pt x="967" y="5070"/>
                    </a:cubicBezTo>
                    <a:cubicBezTo>
                      <a:pt x="1449" y="5548"/>
                      <a:pt x="2082" y="5792"/>
                      <a:pt x="2716" y="5792"/>
                    </a:cubicBezTo>
                    <a:cubicBezTo>
                      <a:pt x="3259" y="5792"/>
                      <a:pt x="3804" y="5613"/>
                      <a:pt x="4256" y="5251"/>
                    </a:cubicBezTo>
                    <a:cubicBezTo>
                      <a:pt x="5237" y="4472"/>
                      <a:pt x="5475" y="3073"/>
                      <a:pt x="4811" y="2012"/>
                    </a:cubicBezTo>
                    <a:lnTo>
                      <a:pt x="5994" y="822"/>
                    </a:lnTo>
                    <a:cubicBezTo>
                      <a:pt x="5872" y="736"/>
                      <a:pt x="5756" y="642"/>
                      <a:pt x="5655" y="541"/>
                    </a:cubicBezTo>
                    <a:cubicBezTo>
                      <a:pt x="5497" y="382"/>
                      <a:pt x="5360" y="202"/>
                      <a:pt x="5251" y="0"/>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80" name="Google Shape;4580;p59"/>
              <p:cNvSpPr/>
              <p:nvPr/>
            </p:nvSpPr>
            <p:spPr>
              <a:xfrm>
                <a:off x="3654725" y="1907806"/>
                <a:ext cx="86575" cy="78800"/>
              </a:xfrm>
              <a:custGeom>
                <a:avLst/>
                <a:gdLst/>
                <a:ahLst/>
                <a:cxnLst/>
                <a:rect l="l" t="t" r="r" b="b"/>
                <a:pathLst>
                  <a:path w="3463" h="3152" extrusionOk="0">
                    <a:moveTo>
                      <a:pt x="1733" y="0"/>
                    </a:moveTo>
                    <a:cubicBezTo>
                      <a:pt x="1018" y="0"/>
                      <a:pt x="375" y="490"/>
                      <a:pt x="203" y="1212"/>
                    </a:cubicBezTo>
                    <a:cubicBezTo>
                      <a:pt x="1" y="2056"/>
                      <a:pt x="520" y="2907"/>
                      <a:pt x="1371" y="3109"/>
                    </a:cubicBezTo>
                    <a:cubicBezTo>
                      <a:pt x="1493" y="3138"/>
                      <a:pt x="1615" y="3152"/>
                      <a:pt x="1735" y="3152"/>
                    </a:cubicBezTo>
                    <a:cubicBezTo>
                      <a:pt x="2447" y="3152"/>
                      <a:pt x="3094" y="2662"/>
                      <a:pt x="3261" y="1940"/>
                    </a:cubicBezTo>
                    <a:cubicBezTo>
                      <a:pt x="3463" y="1096"/>
                      <a:pt x="2943" y="245"/>
                      <a:pt x="2099" y="43"/>
                    </a:cubicBezTo>
                    <a:cubicBezTo>
                      <a:pt x="1976" y="14"/>
                      <a:pt x="1854" y="0"/>
                      <a:pt x="173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81" name="Google Shape;4581;p59"/>
            <p:cNvGrpSpPr/>
            <p:nvPr/>
          </p:nvGrpSpPr>
          <p:grpSpPr>
            <a:xfrm>
              <a:off x="3548208" y="1560352"/>
              <a:ext cx="294808" cy="286830"/>
              <a:chOff x="3730650" y="1982800"/>
              <a:chExt cx="149550" cy="145525"/>
            </a:xfrm>
          </p:grpSpPr>
          <p:sp>
            <p:nvSpPr>
              <p:cNvPr id="4582" name="Google Shape;4582;p59"/>
              <p:cNvSpPr/>
              <p:nvPr/>
            </p:nvSpPr>
            <p:spPr>
              <a:xfrm>
                <a:off x="3730650" y="1982800"/>
                <a:ext cx="149550" cy="145525"/>
              </a:xfrm>
              <a:custGeom>
                <a:avLst/>
                <a:gdLst/>
                <a:ahLst/>
                <a:cxnLst/>
                <a:rect l="l" t="t" r="r" b="b"/>
                <a:pathLst>
                  <a:path w="5982" h="5821" extrusionOk="0">
                    <a:moveTo>
                      <a:pt x="786" y="0"/>
                    </a:moveTo>
                    <a:lnTo>
                      <a:pt x="0" y="787"/>
                    </a:lnTo>
                    <a:lnTo>
                      <a:pt x="1255" y="2034"/>
                    </a:lnTo>
                    <a:cubicBezTo>
                      <a:pt x="642" y="3008"/>
                      <a:pt x="786" y="4277"/>
                      <a:pt x="1601" y="5092"/>
                    </a:cubicBezTo>
                    <a:cubicBezTo>
                      <a:pt x="2102" y="5593"/>
                      <a:pt x="2724" y="5821"/>
                      <a:pt x="3335" y="5821"/>
                    </a:cubicBezTo>
                    <a:cubicBezTo>
                      <a:pt x="4512" y="5821"/>
                      <a:pt x="5649" y="4979"/>
                      <a:pt x="5806" y="3621"/>
                    </a:cubicBezTo>
                    <a:cubicBezTo>
                      <a:pt x="5981" y="2058"/>
                      <a:pt x="4723" y="867"/>
                      <a:pt x="3339" y="867"/>
                    </a:cubicBezTo>
                    <a:cubicBezTo>
                      <a:pt x="2903" y="867"/>
                      <a:pt x="2454" y="985"/>
                      <a:pt x="2034" y="1248"/>
                    </a:cubicBezTo>
                    <a:lnTo>
                      <a:pt x="786"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83" name="Google Shape;4583;p59"/>
              <p:cNvSpPr/>
              <p:nvPr/>
            </p:nvSpPr>
            <p:spPr>
              <a:xfrm>
                <a:off x="3771925" y="2027231"/>
                <a:ext cx="86575" cy="78750"/>
              </a:xfrm>
              <a:custGeom>
                <a:avLst/>
                <a:gdLst/>
                <a:ahLst/>
                <a:cxnLst/>
                <a:rect l="l" t="t" r="r" b="b"/>
                <a:pathLst>
                  <a:path w="3463" h="3150" extrusionOk="0">
                    <a:moveTo>
                      <a:pt x="1740" y="0"/>
                    </a:moveTo>
                    <a:cubicBezTo>
                      <a:pt x="1022" y="0"/>
                      <a:pt x="376" y="485"/>
                      <a:pt x="203" y="1209"/>
                    </a:cubicBezTo>
                    <a:cubicBezTo>
                      <a:pt x="1" y="2060"/>
                      <a:pt x="527" y="2904"/>
                      <a:pt x="1371" y="3106"/>
                    </a:cubicBezTo>
                    <a:cubicBezTo>
                      <a:pt x="1493" y="3135"/>
                      <a:pt x="1615" y="3149"/>
                      <a:pt x="1735" y="3149"/>
                    </a:cubicBezTo>
                    <a:cubicBezTo>
                      <a:pt x="2447" y="3149"/>
                      <a:pt x="3095" y="2660"/>
                      <a:pt x="3268" y="1938"/>
                    </a:cubicBezTo>
                    <a:cubicBezTo>
                      <a:pt x="3463" y="1094"/>
                      <a:pt x="2943" y="243"/>
                      <a:pt x="2099" y="41"/>
                    </a:cubicBezTo>
                    <a:cubicBezTo>
                      <a:pt x="1979" y="13"/>
                      <a:pt x="1858" y="0"/>
                      <a:pt x="1740"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4584" name="Google Shape;4584;p59"/>
          <p:cNvGrpSpPr/>
          <p:nvPr/>
        </p:nvGrpSpPr>
        <p:grpSpPr>
          <a:xfrm>
            <a:off x="7639949" y="952695"/>
            <a:ext cx="804565" cy="677795"/>
            <a:chOff x="7636443" y="1204988"/>
            <a:chExt cx="804565" cy="677795"/>
          </a:xfrm>
        </p:grpSpPr>
        <p:grpSp>
          <p:nvGrpSpPr>
            <p:cNvPr id="4585" name="Google Shape;4585;p59"/>
            <p:cNvGrpSpPr/>
            <p:nvPr/>
          </p:nvGrpSpPr>
          <p:grpSpPr>
            <a:xfrm>
              <a:off x="7636443" y="1509705"/>
              <a:ext cx="804565" cy="373078"/>
              <a:chOff x="7636443" y="1509705"/>
              <a:chExt cx="804565" cy="373078"/>
            </a:xfrm>
          </p:grpSpPr>
          <p:sp>
            <p:nvSpPr>
              <p:cNvPr id="4586" name="Google Shape;4586;p59"/>
              <p:cNvSpPr/>
              <p:nvPr/>
            </p:nvSpPr>
            <p:spPr>
              <a:xfrm>
                <a:off x="7636443" y="1509705"/>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87" name="Google Shape;4587;p59"/>
              <p:cNvSpPr/>
              <p:nvPr/>
            </p:nvSpPr>
            <p:spPr>
              <a:xfrm>
                <a:off x="8398251" y="1667375"/>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88" name="Google Shape;4588;p59"/>
            <p:cNvGrpSpPr/>
            <p:nvPr/>
          </p:nvGrpSpPr>
          <p:grpSpPr>
            <a:xfrm>
              <a:off x="7636443" y="1408133"/>
              <a:ext cx="804565" cy="373078"/>
              <a:chOff x="7636443" y="1408133"/>
              <a:chExt cx="804565" cy="373078"/>
            </a:xfrm>
          </p:grpSpPr>
          <p:sp>
            <p:nvSpPr>
              <p:cNvPr id="4589" name="Google Shape;4589;p59"/>
              <p:cNvSpPr/>
              <p:nvPr/>
            </p:nvSpPr>
            <p:spPr>
              <a:xfrm>
                <a:off x="7636443" y="1408133"/>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0" name="Google Shape;4590;p59"/>
              <p:cNvSpPr/>
              <p:nvPr/>
            </p:nvSpPr>
            <p:spPr>
              <a:xfrm>
                <a:off x="8398251" y="1565802"/>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91" name="Google Shape;4591;p59"/>
            <p:cNvGrpSpPr/>
            <p:nvPr/>
          </p:nvGrpSpPr>
          <p:grpSpPr>
            <a:xfrm>
              <a:off x="7636443" y="1306560"/>
              <a:ext cx="804565" cy="373078"/>
              <a:chOff x="7636443" y="1306560"/>
              <a:chExt cx="804565" cy="373078"/>
            </a:xfrm>
          </p:grpSpPr>
          <p:sp>
            <p:nvSpPr>
              <p:cNvPr id="4592" name="Google Shape;4592;p59"/>
              <p:cNvSpPr/>
              <p:nvPr/>
            </p:nvSpPr>
            <p:spPr>
              <a:xfrm>
                <a:off x="7636443" y="1306560"/>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3" name="Google Shape;4593;p59"/>
              <p:cNvSpPr/>
              <p:nvPr/>
            </p:nvSpPr>
            <p:spPr>
              <a:xfrm>
                <a:off x="8398251" y="1464230"/>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594" name="Google Shape;4594;p59"/>
            <p:cNvGrpSpPr/>
            <p:nvPr/>
          </p:nvGrpSpPr>
          <p:grpSpPr>
            <a:xfrm>
              <a:off x="7636443" y="1204988"/>
              <a:ext cx="804565" cy="373078"/>
              <a:chOff x="7636443" y="1204988"/>
              <a:chExt cx="804565" cy="373078"/>
            </a:xfrm>
          </p:grpSpPr>
          <p:sp>
            <p:nvSpPr>
              <p:cNvPr id="4595" name="Google Shape;4595;p59"/>
              <p:cNvSpPr/>
              <p:nvPr/>
            </p:nvSpPr>
            <p:spPr>
              <a:xfrm>
                <a:off x="7636443" y="1204988"/>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6" name="Google Shape;4596;p59"/>
              <p:cNvSpPr/>
              <p:nvPr/>
            </p:nvSpPr>
            <p:spPr>
              <a:xfrm>
                <a:off x="8398251" y="1362658"/>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4597" name="Google Shape;4597;p59"/>
          <p:cNvGrpSpPr/>
          <p:nvPr/>
        </p:nvGrpSpPr>
        <p:grpSpPr>
          <a:xfrm>
            <a:off x="4978796" y="1860110"/>
            <a:ext cx="661339" cy="661188"/>
            <a:chOff x="3990000" y="975400"/>
            <a:chExt cx="3934200" cy="3933300"/>
          </a:xfrm>
        </p:grpSpPr>
        <p:sp>
          <p:nvSpPr>
            <p:cNvPr id="4598" name="Google Shape;4598;p59"/>
            <p:cNvSpPr/>
            <p:nvPr/>
          </p:nvSpPr>
          <p:spPr>
            <a:xfrm>
              <a:off x="3990000" y="975400"/>
              <a:ext cx="3934200" cy="39333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9" name="Google Shape;4599;p59"/>
            <p:cNvSpPr/>
            <p:nvPr/>
          </p:nvSpPr>
          <p:spPr>
            <a:xfrm>
              <a:off x="4346550" y="1331800"/>
              <a:ext cx="3221100" cy="32205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0" name="Google Shape;4600;p59"/>
            <p:cNvSpPr/>
            <p:nvPr/>
          </p:nvSpPr>
          <p:spPr>
            <a:xfrm>
              <a:off x="4786800" y="1771750"/>
              <a:ext cx="2340600" cy="2340600"/>
            </a:xfrm>
            <a:prstGeom prst="ellipse">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1" name="Google Shape;4601;p59"/>
            <p:cNvSpPr/>
            <p:nvPr/>
          </p:nvSpPr>
          <p:spPr>
            <a:xfrm>
              <a:off x="5218650" y="2203450"/>
              <a:ext cx="1476900" cy="14772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602" name="Google Shape;4602;p59"/>
          <p:cNvGrpSpPr/>
          <p:nvPr/>
        </p:nvGrpSpPr>
        <p:grpSpPr>
          <a:xfrm>
            <a:off x="6622444" y="1838748"/>
            <a:ext cx="868881" cy="684241"/>
            <a:chOff x="6598259" y="2078634"/>
            <a:chExt cx="868881" cy="684241"/>
          </a:xfrm>
        </p:grpSpPr>
        <p:sp>
          <p:nvSpPr>
            <p:cNvPr id="4603" name="Google Shape;4603;p59"/>
            <p:cNvSpPr/>
            <p:nvPr/>
          </p:nvSpPr>
          <p:spPr>
            <a:xfrm>
              <a:off x="7165957" y="2159753"/>
              <a:ext cx="286185" cy="107120"/>
            </a:xfrm>
            <a:custGeom>
              <a:avLst/>
              <a:gdLst/>
              <a:ahLst/>
              <a:cxnLst/>
              <a:rect l="l" t="t" r="r" b="b"/>
              <a:pathLst>
                <a:path w="48506" h="18156" extrusionOk="0">
                  <a:moveTo>
                    <a:pt x="1" y="1"/>
                  </a:moveTo>
                  <a:lnTo>
                    <a:pt x="1" y="18156"/>
                  </a:lnTo>
                  <a:lnTo>
                    <a:pt x="48506" y="18156"/>
                  </a:lnTo>
                  <a:lnTo>
                    <a:pt x="48506" y="1"/>
                  </a:lnTo>
                  <a:close/>
                </a:path>
              </a:pathLst>
            </a:custGeom>
            <a:solidFill>
              <a:srgbClr val="B3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4" name="Google Shape;4604;p59"/>
            <p:cNvSpPr/>
            <p:nvPr/>
          </p:nvSpPr>
          <p:spPr>
            <a:xfrm>
              <a:off x="7085764" y="2536793"/>
              <a:ext cx="349475" cy="107120"/>
            </a:xfrm>
            <a:custGeom>
              <a:avLst/>
              <a:gdLst/>
              <a:ahLst/>
              <a:cxnLst/>
              <a:rect l="l" t="t" r="r" b="b"/>
              <a:pathLst>
                <a:path w="59233" h="18156" extrusionOk="0">
                  <a:moveTo>
                    <a:pt x="1" y="1"/>
                  </a:moveTo>
                  <a:lnTo>
                    <a:pt x="1" y="18156"/>
                  </a:lnTo>
                  <a:lnTo>
                    <a:pt x="59233" y="18156"/>
                  </a:lnTo>
                  <a:lnTo>
                    <a:pt x="59233" y="1"/>
                  </a:lnTo>
                  <a:close/>
                </a:path>
              </a:pathLst>
            </a:custGeom>
            <a:solidFill>
              <a:srgbClr val="37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5" name="Google Shape;4605;p59"/>
            <p:cNvSpPr/>
            <p:nvPr/>
          </p:nvSpPr>
          <p:spPr>
            <a:xfrm>
              <a:off x="6598259" y="2195183"/>
              <a:ext cx="271241" cy="107120"/>
            </a:xfrm>
            <a:custGeom>
              <a:avLst/>
              <a:gdLst/>
              <a:ahLst/>
              <a:cxnLst/>
              <a:rect l="l" t="t" r="r" b="b"/>
              <a:pathLst>
                <a:path w="45973" h="18156" extrusionOk="0">
                  <a:moveTo>
                    <a:pt x="1" y="0"/>
                  </a:moveTo>
                  <a:lnTo>
                    <a:pt x="1" y="18156"/>
                  </a:lnTo>
                  <a:lnTo>
                    <a:pt x="45972" y="18156"/>
                  </a:lnTo>
                  <a:lnTo>
                    <a:pt x="45972" y="0"/>
                  </a:lnTo>
                  <a:close/>
                </a:path>
              </a:pathLst>
            </a:custGeom>
            <a:solidFill>
              <a:srgbClr val="8FA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6" name="Google Shape;4606;p59"/>
            <p:cNvSpPr/>
            <p:nvPr/>
          </p:nvSpPr>
          <p:spPr>
            <a:xfrm>
              <a:off x="6604064" y="2370778"/>
              <a:ext cx="358696" cy="107126"/>
            </a:xfrm>
            <a:custGeom>
              <a:avLst/>
              <a:gdLst/>
              <a:ahLst/>
              <a:cxnLst/>
              <a:rect l="l" t="t" r="r" b="b"/>
              <a:pathLst>
                <a:path w="60796" h="18157" extrusionOk="0">
                  <a:moveTo>
                    <a:pt x="0" y="1"/>
                  </a:moveTo>
                  <a:lnTo>
                    <a:pt x="0" y="18156"/>
                  </a:lnTo>
                  <a:lnTo>
                    <a:pt x="60796" y="18156"/>
                  </a:lnTo>
                  <a:lnTo>
                    <a:pt x="60796" y="1"/>
                  </a:lnTo>
                  <a:close/>
                </a:path>
              </a:pathLst>
            </a:custGeom>
            <a:solidFill>
              <a:srgbClr val="C9D4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7" name="Google Shape;4607;p59"/>
            <p:cNvSpPr/>
            <p:nvPr/>
          </p:nvSpPr>
          <p:spPr>
            <a:xfrm>
              <a:off x="6645158" y="2545743"/>
              <a:ext cx="358696" cy="109044"/>
            </a:xfrm>
            <a:custGeom>
              <a:avLst/>
              <a:gdLst/>
              <a:ahLst/>
              <a:cxnLst/>
              <a:rect l="l" t="t" r="r" b="b"/>
              <a:pathLst>
                <a:path w="60796" h="18482" extrusionOk="0">
                  <a:moveTo>
                    <a:pt x="1" y="0"/>
                  </a:moveTo>
                  <a:lnTo>
                    <a:pt x="1" y="18482"/>
                  </a:lnTo>
                  <a:lnTo>
                    <a:pt x="60796" y="18482"/>
                  </a:lnTo>
                  <a:lnTo>
                    <a:pt x="60796" y="0"/>
                  </a:ln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8" name="Google Shape;4608;p59"/>
            <p:cNvSpPr/>
            <p:nvPr/>
          </p:nvSpPr>
          <p:spPr>
            <a:xfrm>
              <a:off x="7155838" y="2352960"/>
              <a:ext cx="311302" cy="107120"/>
            </a:xfrm>
            <a:custGeom>
              <a:avLst/>
              <a:gdLst/>
              <a:ahLst/>
              <a:cxnLst/>
              <a:rect l="l" t="t" r="r" b="b"/>
              <a:pathLst>
                <a:path w="52763" h="18156" extrusionOk="0">
                  <a:moveTo>
                    <a:pt x="0" y="0"/>
                  </a:moveTo>
                  <a:lnTo>
                    <a:pt x="0" y="18155"/>
                  </a:lnTo>
                  <a:lnTo>
                    <a:pt x="52763" y="18155"/>
                  </a:lnTo>
                  <a:lnTo>
                    <a:pt x="52763" y="0"/>
                  </a:lnTo>
                  <a:close/>
                </a:path>
              </a:pathLst>
            </a:custGeom>
            <a:solidFill>
              <a:srgbClr val="4F6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609" name="Google Shape;4609;p59"/>
            <p:cNvGrpSpPr/>
            <p:nvPr/>
          </p:nvGrpSpPr>
          <p:grpSpPr>
            <a:xfrm>
              <a:off x="6808175" y="2078634"/>
              <a:ext cx="452229" cy="684241"/>
              <a:chOff x="6808175" y="2078634"/>
              <a:chExt cx="452229" cy="684241"/>
            </a:xfrm>
          </p:grpSpPr>
          <p:sp>
            <p:nvSpPr>
              <p:cNvPr id="4610" name="Google Shape;4610;p59"/>
              <p:cNvSpPr/>
              <p:nvPr/>
            </p:nvSpPr>
            <p:spPr>
              <a:xfrm>
                <a:off x="7165957" y="2159753"/>
                <a:ext cx="94447" cy="107120"/>
              </a:xfrm>
              <a:custGeom>
                <a:avLst/>
                <a:gdLst/>
                <a:ahLst/>
                <a:cxnLst/>
                <a:rect l="l" t="t" r="r" b="b"/>
                <a:pathLst>
                  <a:path w="16008" h="18156" extrusionOk="0">
                    <a:moveTo>
                      <a:pt x="1" y="1"/>
                    </a:moveTo>
                    <a:lnTo>
                      <a:pt x="1" y="18156"/>
                    </a:lnTo>
                    <a:lnTo>
                      <a:pt x="16007" y="18156"/>
                    </a:lnTo>
                    <a:cubicBezTo>
                      <a:pt x="15291" y="11568"/>
                      <a:pt x="12904" y="5350"/>
                      <a:pt x="90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1" name="Google Shape;4611;p59"/>
              <p:cNvSpPr/>
              <p:nvPr/>
            </p:nvSpPr>
            <p:spPr>
              <a:xfrm>
                <a:off x="7085764" y="2536793"/>
                <a:ext cx="61100" cy="107120"/>
              </a:xfrm>
              <a:custGeom>
                <a:avLst/>
                <a:gdLst/>
                <a:ahLst/>
                <a:cxnLst/>
                <a:rect l="l" t="t" r="r" b="b"/>
                <a:pathLst>
                  <a:path w="10356" h="18156" extrusionOk="0">
                    <a:moveTo>
                      <a:pt x="1" y="1"/>
                    </a:moveTo>
                    <a:lnTo>
                      <a:pt x="1" y="18156"/>
                    </a:lnTo>
                    <a:lnTo>
                      <a:pt x="5804" y="18156"/>
                    </a:lnTo>
                    <a:cubicBezTo>
                      <a:pt x="5810" y="18084"/>
                      <a:pt x="5813" y="18013"/>
                      <a:pt x="5813" y="17941"/>
                    </a:cubicBezTo>
                    <a:cubicBezTo>
                      <a:pt x="5815" y="17225"/>
                      <a:pt x="5579" y="16528"/>
                      <a:pt x="5146" y="15958"/>
                    </a:cubicBezTo>
                    <a:cubicBezTo>
                      <a:pt x="5764" y="15144"/>
                      <a:pt x="5967" y="14089"/>
                      <a:pt x="5696" y="13103"/>
                    </a:cubicBezTo>
                    <a:cubicBezTo>
                      <a:pt x="6334" y="11805"/>
                      <a:pt x="6339" y="10352"/>
                      <a:pt x="6343" y="9017"/>
                    </a:cubicBezTo>
                    <a:lnTo>
                      <a:pt x="6343" y="8907"/>
                    </a:lnTo>
                    <a:cubicBezTo>
                      <a:pt x="6346" y="8040"/>
                      <a:pt x="6573" y="6922"/>
                      <a:pt x="6952" y="5914"/>
                    </a:cubicBezTo>
                    <a:cubicBezTo>
                      <a:pt x="7745" y="3797"/>
                      <a:pt x="8890" y="1817"/>
                      <a:pt x="10355"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2" name="Google Shape;4612;p59"/>
              <p:cNvSpPr/>
              <p:nvPr/>
            </p:nvSpPr>
            <p:spPr>
              <a:xfrm>
                <a:off x="6808175" y="2195183"/>
                <a:ext cx="61325" cy="107120"/>
              </a:xfrm>
              <a:custGeom>
                <a:avLst/>
                <a:gdLst/>
                <a:ahLst/>
                <a:cxnLst/>
                <a:rect l="l" t="t" r="r" b="b"/>
                <a:pathLst>
                  <a:path w="10394" h="18156" extrusionOk="0">
                    <a:moveTo>
                      <a:pt x="3660" y="0"/>
                    </a:moveTo>
                    <a:cubicBezTo>
                      <a:pt x="1279" y="5051"/>
                      <a:pt x="19" y="10605"/>
                      <a:pt x="14" y="16353"/>
                    </a:cubicBezTo>
                    <a:cubicBezTo>
                      <a:pt x="11" y="16529"/>
                      <a:pt x="0" y="17161"/>
                      <a:pt x="51" y="18156"/>
                    </a:cubicBezTo>
                    <a:lnTo>
                      <a:pt x="10393" y="18156"/>
                    </a:lnTo>
                    <a:lnTo>
                      <a:pt x="10393"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3" name="Google Shape;4613;p59"/>
              <p:cNvSpPr/>
              <p:nvPr/>
            </p:nvSpPr>
            <p:spPr>
              <a:xfrm>
                <a:off x="6820441" y="2370778"/>
                <a:ext cx="142320" cy="107126"/>
              </a:xfrm>
              <a:custGeom>
                <a:avLst/>
                <a:gdLst/>
                <a:ahLst/>
                <a:cxnLst/>
                <a:rect l="l" t="t" r="r" b="b"/>
                <a:pathLst>
                  <a:path w="24122" h="18157" extrusionOk="0">
                    <a:moveTo>
                      <a:pt x="0" y="1"/>
                    </a:moveTo>
                    <a:cubicBezTo>
                      <a:pt x="1532" y="5312"/>
                      <a:pt x="4200" y="11690"/>
                      <a:pt x="8823" y="18156"/>
                    </a:cubicBezTo>
                    <a:lnTo>
                      <a:pt x="24122" y="18156"/>
                    </a:lnTo>
                    <a:lnTo>
                      <a:pt x="24122" y="1"/>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4" name="Google Shape;4614;p59"/>
              <p:cNvSpPr/>
              <p:nvPr/>
            </p:nvSpPr>
            <p:spPr>
              <a:xfrm>
                <a:off x="6929774" y="2545743"/>
                <a:ext cx="74092" cy="109044"/>
              </a:xfrm>
              <a:custGeom>
                <a:avLst/>
                <a:gdLst/>
                <a:ahLst/>
                <a:cxnLst/>
                <a:rect l="l" t="t" r="r" b="b"/>
                <a:pathLst>
                  <a:path w="12558" h="18482" extrusionOk="0">
                    <a:moveTo>
                      <a:pt x="0" y="0"/>
                    </a:moveTo>
                    <a:cubicBezTo>
                      <a:pt x="938" y="1387"/>
                      <a:pt x="1707" y="2855"/>
                      <a:pt x="2285" y="4397"/>
                    </a:cubicBezTo>
                    <a:cubicBezTo>
                      <a:pt x="2664" y="5405"/>
                      <a:pt x="2891" y="6523"/>
                      <a:pt x="2895" y="7390"/>
                    </a:cubicBezTo>
                    <a:lnTo>
                      <a:pt x="2895" y="7500"/>
                    </a:lnTo>
                    <a:cubicBezTo>
                      <a:pt x="2898" y="8835"/>
                      <a:pt x="2904" y="10288"/>
                      <a:pt x="3541" y="11586"/>
                    </a:cubicBezTo>
                    <a:cubicBezTo>
                      <a:pt x="3270" y="12572"/>
                      <a:pt x="3473" y="13627"/>
                      <a:pt x="4092" y="14441"/>
                    </a:cubicBezTo>
                    <a:cubicBezTo>
                      <a:pt x="3202" y="15613"/>
                      <a:pt x="3202" y="17235"/>
                      <a:pt x="4092" y="18407"/>
                    </a:cubicBezTo>
                    <a:cubicBezTo>
                      <a:pt x="4072" y="18431"/>
                      <a:pt x="4057" y="18457"/>
                      <a:pt x="4039" y="18482"/>
                    </a:cubicBezTo>
                    <a:lnTo>
                      <a:pt x="12558" y="18482"/>
                    </a:lnTo>
                    <a:lnTo>
                      <a:pt x="12558"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5" name="Google Shape;4615;p59"/>
              <p:cNvSpPr/>
              <p:nvPr/>
            </p:nvSpPr>
            <p:spPr>
              <a:xfrm>
                <a:off x="7155838" y="2352960"/>
                <a:ext cx="98377" cy="107120"/>
              </a:xfrm>
              <a:custGeom>
                <a:avLst/>
                <a:gdLst/>
                <a:ahLst/>
                <a:cxnLst/>
                <a:rect l="l" t="t" r="r" b="b"/>
                <a:pathLst>
                  <a:path w="16674" h="18156" extrusionOk="0">
                    <a:moveTo>
                      <a:pt x="0" y="0"/>
                    </a:moveTo>
                    <a:lnTo>
                      <a:pt x="0" y="18155"/>
                    </a:lnTo>
                    <a:lnTo>
                      <a:pt x="9101" y="18155"/>
                    </a:lnTo>
                    <a:cubicBezTo>
                      <a:pt x="13299" y="11475"/>
                      <a:pt x="15509" y="5056"/>
                      <a:pt x="16674"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616" name="Google Shape;4616;p59"/>
              <p:cNvGrpSpPr/>
              <p:nvPr/>
            </p:nvGrpSpPr>
            <p:grpSpPr>
              <a:xfrm>
                <a:off x="6821586" y="2078634"/>
                <a:ext cx="426871" cy="684241"/>
                <a:chOff x="6821586" y="2078634"/>
                <a:chExt cx="426871" cy="684241"/>
              </a:xfrm>
            </p:grpSpPr>
            <p:grpSp>
              <p:nvGrpSpPr>
                <p:cNvPr id="4617" name="Google Shape;4617;p59"/>
                <p:cNvGrpSpPr/>
                <p:nvPr/>
              </p:nvGrpSpPr>
              <p:grpSpPr>
                <a:xfrm>
                  <a:off x="6821586" y="2078634"/>
                  <a:ext cx="426871" cy="684241"/>
                  <a:chOff x="6821586" y="2078634"/>
                  <a:chExt cx="426871" cy="684241"/>
                </a:xfrm>
              </p:grpSpPr>
              <p:sp>
                <p:nvSpPr>
                  <p:cNvPr id="4618" name="Google Shape;4618;p59"/>
                  <p:cNvSpPr/>
                  <p:nvPr/>
                </p:nvSpPr>
                <p:spPr>
                  <a:xfrm>
                    <a:off x="6990036" y="2693797"/>
                    <a:ext cx="89963" cy="69077"/>
                  </a:xfrm>
                  <a:custGeom>
                    <a:avLst/>
                    <a:gdLst/>
                    <a:ahLst/>
                    <a:cxnLst/>
                    <a:rect l="l" t="t" r="r" b="b"/>
                    <a:pathLst>
                      <a:path w="15248" h="11708" extrusionOk="0">
                        <a:moveTo>
                          <a:pt x="1" y="0"/>
                        </a:moveTo>
                        <a:lnTo>
                          <a:pt x="1" y="4083"/>
                        </a:lnTo>
                        <a:cubicBezTo>
                          <a:pt x="1" y="8276"/>
                          <a:pt x="3430" y="11707"/>
                          <a:pt x="7623" y="11707"/>
                        </a:cubicBezTo>
                        <a:cubicBezTo>
                          <a:pt x="11816" y="11707"/>
                          <a:pt x="15247" y="8276"/>
                          <a:pt x="15247" y="4083"/>
                        </a:cubicBezTo>
                        <a:lnTo>
                          <a:pt x="15247" y="0"/>
                        </a:ln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9" name="Google Shape;4619;p59"/>
                  <p:cNvSpPr/>
                  <p:nvPr/>
                </p:nvSpPr>
                <p:spPr>
                  <a:xfrm>
                    <a:off x="6968649" y="2671926"/>
                    <a:ext cx="132738" cy="72712"/>
                  </a:xfrm>
                  <a:custGeom>
                    <a:avLst/>
                    <a:gdLst/>
                    <a:ahLst/>
                    <a:cxnLst/>
                    <a:rect l="l" t="t" r="r" b="b"/>
                    <a:pathLst>
                      <a:path w="22498" h="12324" extrusionOk="0">
                        <a:moveTo>
                          <a:pt x="1" y="0"/>
                        </a:moveTo>
                        <a:lnTo>
                          <a:pt x="1" y="2864"/>
                        </a:lnTo>
                        <a:cubicBezTo>
                          <a:pt x="1" y="8528"/>
                          <a:pt x="10476" y="12324"/>
                          <a:pt x="11248" y="12324"/>
                        </a:cubicBezTo>
                        <a:cubicBezTo>
                          <a:pt x="12022" y="12324"/>
                          <a:pt x="22498" y="7684"/>
                          <a:pt x="22498" y="2864"/>
                        </a:cubicBezTo>
                        <a:lnTo>
                          <a:pt x="22498" y="0"/>
                        </a:ln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0" name="Google Shape;4620;p59"/>
                  <p:cNvSpPr/>
                  <p:nvPr/>
                </p:nvSpPr>
                <p:spPr>
                  <a:xfrm>
                    <a:off x="6968649" y="2679891"/>
                    <a:ext cx="132738" cy="64747"/>
                  </a:xfrm>
                  <a:custGeom>
                    <a:avLst/>
                    <a:gdLst/>
                    <a:ahLst/>
                    <a:cxnLst/>
                    <a:rect l="l" t="t" r="r" b="b"/>
                    <a:pathLst>
                      <a:path w="22498" h="10974" extrusionOk="0">
                        <a:moveTo>
                          <a:pt x="1" y="1"/>
                        </a:moveTo>
                        <a:lnTo>
                          <a:pt x="1" y="1514"/>
                        </a:lnTo>
                        <a:cubicBezTo>
                          <a:pt x="1" y="7178"/>
                          <a:pt x="10476" y="10974"/>
                          <a:pt x="11248" y="10974"/>
                        </a:cubicBezTo>
                        <a:cubicBezTo>
                          <a:pt x="12022" y="10974"/>
                          <a:pt x="22498" y="6335"/>
                          <a:pt x="22498" y="1514"/>
                        </a:cubicBezTo>
                        <a:lnTo>
                          <a:pt x="22498" y="1"/>
                        </a:lnTo>
                        <a:cubicBezTo>
                          <a:pt x="22498" y="4821"/>
                          <a:pt x="12022" y="9459"/>
                          <a:pt x="11248" y="9459"/>
                        </a:cubicBezTo>
                        <a:cubicBezTo>
                          <a:pt x="10476" y="9459"/>
                          <a:pt x="1" y="5665"/>
                          <a:pt x="1"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1" name="Google Shape;4621;p59"/>
                  <p:cNvSpPr/>
                  <p:nvPr/>
                </p:nvSpPr>
                <p:spPr>
                  <a:xfrm>
                    <a:off x="6969091" y="2693467"/>
                    <a:ext cx="131729" cy="11765"/>
                  </a:xfrm>
                  <a:custGeom>
                    <a:avLst/>
                    <a:gdLst/>
                    <a:ahLst/>
                    <a:cxnLst/>
                    <a:rect l="l" t="t" r="r" b="b"/>
                    <a:pathLst>
                      <a:path w="22327" h="1994" extrusionOk="0">
                        <a:moveTo>
                          <a:pt x="52" y="1"/>
                        </a:moveTo>
                        <a:cubicBezTo>
                          <a:pt x="34" y="1"/>
                          <a:pt x="18" y="4"/>
                          <a:pt x="1" y="4"/>
                        </a:cubicBezTo>
                        <a:cubicBezTo>
                          <a:pt x="122" y="701"/>
                          <a:pt x="392" y="1367"/>
                          <a:pt x="778" y="1994"/>
                        </a:cubicBezTo>
                        <a:lnTo>
                          <a:pt x="21362" y="1994"/>
                        </a:lnTo>
                        <a:cubicBezTo>
                          <a:pt x="21834" y="1347"/>
                          <a:pt x="22173" y="680"/>
                          <a:pt x="22326" y="2"/>
                        </a:cubicBezTo>
                        <a:cubicBezTo>
                          <a:pt x="22316" y="2"/>
                          <a:pt x="22307" y="1"/>
                          <a:pt x="22297"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2" name="Google Shape;4622;p59"/>
                  <p:cNvSpPr/>
                  <p:nvPr/>
                </p:nvSpPr>
                <p:spPr>
                  <a:xfrm>
                    <a:off x="6821586" y="2078634"/>
                    <a:ext cx="426871" cy="544694"/>
                  </a:xfrm>
                  <a:custGeom>
                    <a:avLst/>
                    <a:gdLst/>
                    <a:ahLst/>
                    <a:cxnLst/>
                    <a:rect l="l" t="t" r="r" b="b"/>
                    <a:pathLst>
                      <a:path w="72351" h="92321" extrusionOk="0">
                        <a:moveTo>
                          <a:pt x="36174" y="1"/>
                        </a:moveTo>
                        <a:cubicBezTo>
                          <a:pt x="16216" y="1"/>
                          <a:pt x="37" y="16180"/>
                          <a:pt x="37" y="36140"/>
                        </a:cubicBezTo>
                        <a:cubicBezTo>
                          <a:pt x="37" y="36140"/>
                          <a:pt x="0" y="37141"/>
                          <a:pt x="140" y="38891"/>
                        </a:cubicBezTo>
                        <a:cubicBezTo>
                          <a:pt x="143" y="38928"/>
                          <a:pt x="147" y="38965"/>
                          <a:pt x="149" y="39003"/>
                        </a:cubicBezTo>
                        <a:cubicBezTo>
                          <a:pt x="164" y="39192"/>
                          <a:pt x="182" y="39386"/>
                          <a:pt x="201" y="39590"/>
                        </a:cubicBezTo>
                        <a:cubicBezTo>
                          <a:pt x="222" y="39817"/>
                          <a:pt x="246" y="40044"/>
                          <a:pt x="273" y="40271"/>
                        </a:cubicBezTo>
                        <a:cubicBezTo>
                          <a:pt x="281" y="40354"/>
                          <a:pt x="292" y="40436"/>
                          <a:pt x="301" y="40521"/>
                        </a:cubicBezTo>
                        <a:cubicBezTo>
                          <a:pt x="313" y="40621"/>
                          <a:pt x="325" y="40722"/>
                          <a:pt x="337" y="40822"/>
                        </a:cubicBezTo>
                        <a:cubicBezTo>
                          <a:pt x="1211" y="47845"/>
                          <a:pt x="4544" y="61615"/>
                          <a:pt x="17111" y="74112"/>
                        </a:cubicBezTo>
                        <a:cubicBezTo>
                          <a:pt x="19581" y="76568"/>
                          <a:pt x="21548" y="79501"/>
                          <a:pt x="22771" y="82763"/>
                        </a:cubicBezTo>
                        <a:cubicBezTo>
                          <a:pt x="23307" y="84192"/>
                          <a:pt x="23522" y="85567"/>
                          <a:pt x="23526" y="86552"/>
                        </a:cubicBezTo>
                        <a:cubicBezTo>
                          <a:pt x="23540" y="90527"/>
                          <a:pt x="23421" y="92321"/>
                          <a:pt x="36174" y="92321"/>
                        </a:cubicBezTo>
                        <a:cubicBezTo>
                          <a:pt x="48929" y="92321"/>
                          <a:pt x="48811" y="90527"/>
                          <a:pt x="48825" y="86552"/>
                        </a:cubicBezTo>
                        <a:cubicBezTo>
                          <a:pt x="48828" y="85567"/>
                          <a:pt x="49043" y="84192"/>
                          <a:pt x="49579" y="82763"/>
                        </a:cubicBezTo>
                        <a:cubicBezTo>
                          <a:pt x="50802" y="79501"/>
                          <a:pt x="52769" y="76568"/>
                          <a:pt x="55240" y="74112"/>
                        </a:cubicBezTo>
                        <a:cubicBezTo>
                          <a:pt x="67806" y="61615"/>
                          <a:pt x="71138" y="47845"/>
                          <a:pt x="72011" y="40822"/>
                        </a:cubicBezTo>
                        <a:cubicBezTo>
                          <a:pt x="72025" y="40722"/>
                          <a:pt x="72038" y="40621"/>
                          <a:pt x="72050" y="40521"/>
                        </a:cubicBezTo>
                        <a:cubicBezTo>
                          <a:pt x="72059" y="40436"/>
                          <a:pt x="72069" y="40354"/>
                          <a:pt x="72078" y="40271"/>
                        </a:cubicBezTo>
                        <a:cubicBezTo>
                          <a:pt x="72104" y="40044"/>
                          <a:pt x="72127" y="39817"/>
                          <a:pt x="72149" y="39590"/>
                        </a:cubicBezTo>
                        <a:cubicBezTo>
                          <a:pt x="72169" y="39386"/>
                          <a:pt x="72186" y="39192"/>
                          <a:pt x="72202" y="39003"/>
                        </a:cubicBezTo>
                        <a:cubicBezTo>
                          <a:pt x="72205" y="38966"/>
                          <a:pt x="72207" y="38928"/>
                          <a:pt x="72211" y="38891"/>
                        </a:cubicBezTo>
                        <a:cubicBezTo>
                          <a:pt x="72350" y="37141"/>
                          <a:pt x="72314" y="36140"/>
                          <a:pt x="72314" y="36140"/>
                        </a:cubicBezTo>
                        <a:cubicBezTo>
                          <a:pt x="72314" y="16180"/>
                          <a:pt x="56134" y="1"/>
                          <a:pt x="3617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3" name="Google Shape;4623;p59"/>
                  <p:cNvSpPr/>
                  <p:nvPr/>
                </p:nvSpPr>
                <p:spPr>
                  <a:xfrm>
                    <a:off x="6984514" y="2448953"/>
                    <a:ext cx="101008" cy="164409"/>
                  </a:xfrm>
                  <a:custGeom>
                    <a:avLst/>
                    <a:gdLst/>
                    <a:ahLst/>
                    <a:cxnLst/>
                    <a:rect l="l" t="t" r="r" b="b"/>
                    <a:pathLst>
                      <a:path w="17120" h="27866" extrusionOk="0">
                        <a:moveTo>
                          <a:pt x="1" y="0"/>
                        </a:moveTo>
                        <a:lnTo>
                          <a:pt x="4920" y="27866"/>
                        </a:lnTo>
                        <a:lnTo>
                          <a:pt x="12200" y="27866"/>
                        </a:lnTo>
                        <a:lnTo>
                          <a:pt x="17120" y="0"/>
                        </a:lnTo>
                        <a:close/>
                      </a:path>
                    </a:pathLst>
                  </a:custGeom>
                  <a:solidFill>
                    <a:srgbClr val="ED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4" name="Google Shape;4624;p59"/>
                  <p:cNvSpPr/>
                  <p:nvPr/>
                </p:nvSpPr>
                <p:spPr>
                  <a:xfrm>
                    <a:off x="6984514" y="2448953"/>
                    <a:ext cx="101008" cy="140963"/>
                  </a:xfrm>
                  <a:custGeom>
                    <a:avLst/>
                    <a:gdLst/>
                    <a:ahLst/>
                    <a:cxnLst/>
                    <a:rect l="l" t="t" r="r" b="b"/>
                    <a:pathLst>
                      <a:path w="17120" h="23892" extrusionOk="0">
                        <a:moveTo>
                          <a:pt x="1" y="0"/>
                        </a:moveTo>
                        <a:lnTo>
                          <a:pt x="4218" y="23891"/>
                        </a:lnTo>
                        <a:lnTo>
                          <a:pt x="12902" y="23891"/>
                        </a:lnTo>
                        <a:lnTo>
                          <a:pt x="1712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5" name="Google Shape;4625;p59"/>
                  <p:cNvSpPr/>
                  <p:nvPr/>
                </p:nvSpPr>
                <p:spPr>
                  <a:xfrm>
                    <a:off x="7012451" y="2607162"/>
                    <a:ext cx="45141" cy="6201"/>
                  </a:xfrm>
                  <a:custGeom>
                    <a:avLst/>
                    <a:gdLst/>
                    <a:ahLst/>
                    <a:cxnLst/>
                    <a:rect l="l" t="t" r="r" b="b"/>
                    <a:pathLst>
                      <a:path w="7651" h="1051" extrusionOk="0">
                        <a:moveTo>
                          <a:pt x="0" y="1"/>
                        </a:moveTo>
                        <a:lnTo>
                          <a:pt x="185" y="1051"/>
                        </a:lnTo>
                        <a:lnTo>
                          <a:pt x="7465" y="1051"/>
                        </a:lnTo>
                        <a:lnTo>
                          <a:pt x="765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6" name="Google Shape;4626;p59"/>
                  <p:cNvSpPr/>
                  <p:nvPr/>
                </p:nvSpPr>
                <p:spPr>
                  <a:xfrm>
                    <a:off x="6968649" y="2664244"/>
                    <a:ext cx="132738" cy="25199"/>
                  </a:xfrm>
                  <a:custGeom>
                    <a:avLst/>
                    <a:gdLst/>
                    <a:ahLst/>
                    <a:cxnLst/>
                    <a:rect l="l" t="t" r="r" b="b"/>
                    <a:pathLst>
                      <a:path w="22498" h="4271" extrusionOk="0">
                        <a:moveTo>
                          <a:pt x="93" y="1"/>
                        </a:moveTo>
                        <a:cubicBezTo>
                          <a:pt x="43" y="1"/>
                          <a:pt x="1" y="43"/>
                          <a:pt x="1" y="95"/>
                        </a:cubicBezTo>
                        <a:lnTo>
                          <a:pt x="1" y="4176"/>
                        </a:lnTo>
                        <a:cubicBezTo>
                          <a:pt x="1" y="4229"/>
                          <a:pt x="43" y="4270"/>
                          <a:pt x="93" y="4270"/>
                        </a:cubicBezTo>
                        <a:lnTo>
                          <a:pt x="22405" y="4270"/>
                        </a:lnTo>
                        <a:cubicBezTo>
                          <a:pt x="22456" y="4270"/>
                          <a:pt x="22498" y="4229"/>
                          <a:pt x="22498" y="4176"/>
                        </a:cubicBezTo>
                        <a:lnTo>
                          <a:pt x="22498" y="95"/>
                        </a:lnTo>
                        <a:cubicBezTo>
                          <a:pt x="22498" y="43"/>
                          <a:pt x="22456" y="1"/>
                          <a:pt x="22405" y="1"/>
                        </a:cubicBez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7" name="Google Shape;4627;p59"/>
                  <p:cNvSpPr/>
                  <p:nvPr/>
                </p:nvSpPr>
                <p:spPr>
                  <a:xfrm>
                    <a:off x="6968649" y="2667389"/>
                    <a:ext cx="132738" cy="11776"/>
                  </a:xfrm>
                  <a:custGeom>
                    <a:avLst/>
                    <a:gdLst/>
                    <a:ahLst/>
                    <a:cxnLst/>
                    <a:rect l="l" t="t" r="r" b="b"/>
                    <a:pathLst>
                      <a:path w="22498" h="1996" extrusionOk="0">
                        <a:moveTo>
                          <a:pt x="22185" y="1"/>
                        </a:moveTo>
                        <a:lnTo>
                          <a:pt x="314" y="2"/>
                        </a:lnTo>
                        <a:cubicBezTo>
                          <a:pt x="113" y="247"/>
                          <a:pt x="3" y="556"/>
                          <a:pt x="1" y="874"/>
                        </a:cubicBezTo>
                        <a:lnTo>
                          <a:pt x="1" y="1880"/>
                        </a:lnTo>
                        <a:cubicBezTo>
                          <a:pt x="1" y="1915"/>
                          <a:pt x="8" y="1948"/>
                          <a:pt x="11" y="1983"/>
                        </a:cubicBezTo>
                        <a:cubicBezTo>
                          <a:pt x="48" y="1990"/>
                          <a:pt x="88" y="1994"/>
                          <a:pt x="127" y="1996"/>
                        </a:cubicBezTo>
                        <a:lnTo>
                          <a:pt x="22372" y="1996"/>
                        </a:lnTo>
                        <a:cubicBezTo>
                          <a:pt x="22410" y="1994"/>
                          <a:pt x="22449" y="1990"/>
                          <a:pt x="22487" y="1983"/>
                        </a:cubicBezTo>
                        <a:cubicBezTo>
                          <a:pt x="22491" y="1948"/>
                          <a:pt x="22498" y="1915"/>
                          <a:pt x="22498" y="1880"/>
                        </a:cubicBezTo>
                        <a:lnTo>
                          <a:pt x="22498" y="872"/>
                        </a:lnTo>
                        <a:cubicBezTo>
                          <a:pt x="22496" y="554"/>
                          <a:pt x="22386" y="247"/>
                          <a:pt x="22185"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8" name="Google Shape;4628;p59"/>
                  <p:cNvSpPr/>
                  <p:nvPr/>
                </p:nvSpPr>
                <p:spPr>
                  <a:xfrm>
                    <a:off x="6963510" y="2683549"/>
                    <a:ext cx="143022" cy="11776"/>
                  </a:xfrm>
                  <a:custGeom>
                    <a:avLst/>
                    <a:gdLst/>
                    <a:ahLst/>
                    <a:cxnLst/>
                    <a:rect l="l" t="t" r="r" b="b"/>
                    <a:pathLst>
                      <a:path w="24241" h="1996" extrusionOk="0">
                        <a:moveTo>
                          <a:pt x="46" y="1"/>
                        </a:moveTo>
                        <a:cubicBezTo>
                          <a:pt x="19" y="1"/>
                          <a:pt x="0" y="22"/>
                          <a:pt x="0" y="46"/>
                        </a:cubicBezTo>
                        <a:lnTo>
                          <a:pt x="0" y="1951"/>
                        </a:lnTo>
                        <a:cubicBezTo>
                          <a:pt x="0" y="1975"/>
                          <a:pt x="19" y="1996"/>
                          <a:pt x="46" y="1996"/>
                        </a:cubicBezTo>
                        <a:lnTo>
                          <a:pt x="24195" y="1996"/>
                        </a:lnTo>
                        <a:cubicBezTo>
                          <a:pt x="24219" y="1996"/>
                          <a:pt x="24240" y="1975"/>
                          <a:pt x="24240" y="1951"/>
                        </a:cubicBezTo>
                        <a:lnTo>
                          <a:pt x="24240" y="46"/>
                        </a:lnTo>
                        <a:cubicBezTo>
                          <a:pt x="24240" y="22"/>
                          <a:pt x="24219" y="1"/>
                          <a:pt x="24195" y="1"/>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9" name="Google Shape;4629;p59"/>
                  <p:cNvSpPr/>
                  <p:nvPr/>
                </p:nvSpPr>
                <p:spPr>
                  <a:xfrm>
                    <a:off x="6968649" y="2642639"/>
                    <a:ext cx="132738" cy="25199"/>
                  </a:xfrm>
                  <a:custGeom>
                    <a:avLst/>
                    <a:gdLst/>
                    <a:ahLst/>
                    <a:cxnLst/>
                    <a:rect l="l" t="t" r="r" b="b"/>
                    <a:pathLst>
                      <a:path w="22498" h="4271" extrusionOk="0">
                        <a:moveTo>
                          <a:pt x="93" y="1"/>
                        </a:moveTo>
                        <a:cubicBezTo>
                          <a:pt x="43" y="1"/>
                          <a:pt x="1" y="43"/>
                          <a:pt x="1" y="95"/>
                        </a:cubicBezTo>
                        <a:lnTo>
                          <a:pt x="1" y="4176"/>
                        </a:lnTo>
                        <a:cubicBezTo>
                          <a:pt x="1" y="4229"/>
                          <a:pt x="43" y="4271"/>
                          <a:pt x="93" y="4271"/>
                        </a:cubicBezTo>
                        <a:lnTo>
                          <a:pt x="22405" y="4271"/>
                        </a:lnTo>
                        <a:cubicBezTo>
                          <a:pt x="22456" y="4271"/>
                          <a:pt x="22498" y="4229"/>
                          <a:pt x="22498" y="4176"/>
                        </a:cubicBezTo>
                        <a:lnTo>
                          <a:pt x="22498" y="95"/>
                        </a:lnTo>
                        <a:cubicBezTo>
                          <a:pt x="22498" y="43"/>
                          <a:pt x="22456" y="1"/>
                          <a:pt x="22405" y="1"/>
                        </a:cubicBez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30" name="Google Shape;4630;p59"/>
                  <p:cNvSpPr/>
                  <p:nvPr/>
                </p:nvSpPr>
                <p:spPr>
                  <a:xfrm>
                    <a:off x="6968649" y="2643990"/>
                    <a:ext cx="132738" cy="11776"/>
                  </a:xfrm>
                  <a:custGeom>
                    <a:avLst/>
                    <a:gdLst/>
                    <a:ahLst/>
                    <a:cxnLst/>
                    <a:rect l="l" t="t" r="r" b="b"/>
                    <a:pathLst>
                      <a:path w="22498" h="1996" extrusionOk="0">
                        <a:moveTo>
                          <a:pt x="642" y="1"/>
                        </a:moveTo>
                        <a:cubicBezTo>
                          <a:pt x="242" y="259"/>
                          <a:pt x="1" y="701"/>
                          <a:pt x="1" y="1177"/>
                        </a:cubicBezTo>
                        <a:lnTo>
                          <a:pt x="1" y="1984"/>
                        </a:lnTo>
                        <a:cubicBezTo>
                          <a:pt x="41" y="1991"/>
                          <a:pt x="83" y="1994"/>
                          <a:pt x="127" y="1996"/>
                        </a:cubicBezTo>
                        <a:lnTo>
                          <a:pt x="22372" y="1996"/>
                        </a:lnTo>
                        <a:cubicBezTo>
                          <a:pt x="22414" y="1994"/>
                          <a:pt x="22456" y="1991"/>
                          <a:pt x="22498" y="1984"/>
                        </a:cubicBezTo>
                        <a:lnTo>
                          <a:pt x="22498" y="1177"/>
                        </a:lnTo>
                        <a:cubicBezTo>
                          <a:pt x="22496" y="701"/>
                          <a:pt x="22255" y="259"/>
                          <a:pt x="21856"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31" name="Google Shape;4631;p59"/>
                  <p:cNvSpPr/>
                  <p:nvPr/>
                </p:nvSpPr>
                <p:spPr>
                  <a:xfrm>
                    <a:off x="6963510" y="2660156"/>
                    <a:ext cx="143022" cy="11776"/>
                  </a:xfrm>
                  <a:custGeom>
                    <a:avLst/>
                    <a:gdLst/>
                    <a:ahLst/>
                    <a:cxnLst/>
                    <a:rect l="l" t="t" r="r" b="b"/>
                    <a:pathLst>
                      <a:path w="24241" h="1996" extrusionOk="0">
                        <a:moveTo>
                          <a:pt x="998" y="0"/>
                        </a:moveTo>
                        <a:cubicBezTo>
                          <a:pt x="447" y="2"/>
                          <a:pt x="2" y="447"/>
                          <a:pt x="0" y="998"/>
                        </a:cubicBezTo>
                        <a:cubicBezTo>
                          <a:pt x="2" y="1548"/>
                          <a:pt x="447" y="1993"/>
                          <a:pt x="998" y="1995"/>
                        </a:cubicBezTo>
                        <a:lnTo>
                          <a:pt x="23243" y="1995"/>
                        </a:lnTo>
                        <a:cubicBezTo>
                          <a:pt x="23793" y="1993"/>
                          <a:pt x="24239" y="1548"/>
                          <a:pt x="24240" y="998"/>
                        </a:cubicBezTo>
                        <a:cubicBezTo>
                          <a:pt x="24239" y="447"/>
                          <a:pt x="23793" y="2"/>
                          <a:pt x="23243" y="0"/>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32" name="Google Shape;4632;p59"/>
                  <p:cNvSpPr/>
                  <p:nvPr/>
                </p:nvSpPr>
                <p:spPr>
                  <a:xfrm>
                    <a:off x="6968649" y="2617451"/>
                    <a:ext cx="132738" cy="25193"/>
                  </a:xfrm>
                  <a:custGeom>
                    <a:avLst/>
                    <a:gdLst/>
                    <a:ahLst/>
                    <a:cxnLst/>
                    <a:rect l="l" t="t" r="r" b="b"/>
                    <a:pathLst>
                      <a:path w="22498" h="4270" extrusionOk="0">
                        <a:moveTo>
                          <a:pt x="93" y="0"/>
                        </a:moveTo>
                        <a:cubicBezTo>
                          <a:pt x="43" y="0"/>
                          <a:pt x="1" y="42"/>
                          <a:pt x="1" y="94"/>
                        </a:cubicBezTo>
                        <a:lnTo>
                          <a:pt x="1" y="4176"/>
                        </a:lnTo>
                        <a:cubicBezTo>
                          <a:pt x="1" y="4228"/>
                          <a:pt x="43" y="4270"/>
                          <a:pt x="93" y="4270"/>
                        </a:cubicBezTo>
                        <a:lnTo>
                          <a:pt x="22405" y="4270"/>
                        </a:lnTo>
                        <a:cubicBezTo>
                          <a:pt x="22456" y="4270"/>
                          <a:pt x="22498" y="4228"/>
                          <a:pt x="22498" y="4176"/>
                        </a:cubicBezTo>
                        <a:lnTo>
                          <a:pt x="22498" y="94"/>
                        </a:lnTo>
                        <a:cubicBezTo>
                          <a:pt x="22498" y="42"/>
                          <a:pt x="22456" y="0"/>
                          <a:pt x="22405" y="0"/>
                        </a:cubicBez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33" name="Google Shape;4633;p59"/>
                  <p:cNvSpPr/>
                  <p:nvPr/>
                </p:nvSpPr>
                <p:spPr>
                  <a:xfrm>
                    <a:off x="6968649" y="2620590"/>
                    <a:ext cx="132738" cy="11782"/>
                  </a:xfrm>
                  <a:custGeom>
                    <a:avLst/>
                    <a:gdLst/>
                    <a:ahLst/>
                    <a:cxnLst/>
                    <a:rect l="l" t="t" r="r" b="b"/>
                    <a:pathLst>
                      <a:path w="22498" h="1997" extrusionOk="0">
                        <a:moveTo>
                          <a:pt x="314" y="1"/>
                        </a:moveTo>
                        <a:cubicBezTo>
                          <a:pt x="113" y="247"/>
                          <a:pt x="3" y="555"/>
                          <a:pt x="1" y="873"/>
                        </a:cubicBezTo>
                        <a:lnTo>
                          <a:pt x="1" y="1982"/>
                        </a:lnTo>
                        <a:cubicBezTo>
                          <a:pt x="41" y="1989"/>
                          <a:pt x="83" y="1994"/>
                          <a:pt x="127" y="1996"/>
                        </a:cubicBezTo>
                        <a:lnTo>
                          <a:pt x="22372" y="1996"/>
                        </a:lnTo>
                        <a:cubicBezTo>
                          <a:pt x="22414" y="1994"/>
                          <a:pt x="22456" y="1989"/>
                          <a:pt x="22498" y="1982"/>
                        </a:cubicBezTo>
                        <a:lnTo>
                          <a:pt x="22498" y="873"/>
                        </a:lnTo>
                        <a:cubicBezTo>
                          <a:pt x="22496" y="555"/>
                          <a:pt x="22386" y="247"/>
                          <a:pt x="22185"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34" name="Google Shape;4634;p59"/>
                  <p:cNvSpPr/>
                  <p:nvPr/>
                </p:nvSpPr>
                <p:spPr>
                  <a:xfrm>
                    <a:off x="6963510" y="2613357"/>
                    <a:ext cx="143022" cy="11765"/>
                  </a:xfrm>
                  <a:custGeom>
                    <a:avLst/>
                    <a:gdLst/>
                    <a:ahLst/>
                    <a:cxnLst/>
                    <a:rect l="l" t="t" r="r" b="b"/>
                    <a:pathLst>
                      <a:path w="24241" h="1994" extrusionOk="0">
                        <a:moveTo>
                          <a:pt x="998" y="1"/>
                        </a:moveTo>
                        <a:cubicBezTo>
                          <a:pt x="447" y="2"/>
                          <a:pt x="2" y="448"/>
                          <a:pt x="0" y="996"/>
                        </a:cubicBezTo>
                        <a:cubicBezTo>
                          <a:pt x="2" y="1547"/>
                          <a:pt x="447" y="1992"/>
                          <a:pt x="998" y="1994"/>
                        </a:cubicBezTo>
                        <a:lnTo>
                          <a:pt x="23243" y="1994"/>
                        </a:lnTo>
                        <a:cubicBezTo>
                          <a:pt x="23793" y="1992"/>
                          <a:pt x="24239" y="1547"/>
                          <a:pt x="24240" y="996"/>
                        </a:cubicBezTo>
                        <a:cubicBezTo>
                          <a:pt x="24239" y="448"/>
                          <a:pt x="23793" y="2"/>
                          <a:pt x="23243" y="1"/>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35" name="Google Shape;4635;p59"/>
                  <p:cNvSpPr/>
                  <p:nvPr/>
                </p:nvSpPr>
                <p:spPr>
                  <a:xfrm>
                    <a:off x="6850372" y="2107302"/>
                    <a:ext cx="369293" cy="477399"/>
                  </a:xfrm>
                  <a:custGeom>
                    <a:avLst/>
                    <a:gdLst/>
                    <a:ahLst/>
                    <a:cxnLst/>
                    <a:rect l="l" t="t" r="r" b="b"/>
                    <a:pathLst>
                      <a:path w="62592" h="80915" extrusionOk="0">
                        <a:moveTo>
                          <a:pt x="31297" y="0"/>
                        </a:moveTo>
                        <a:cubicBezTo>
                          <a:pt x="14049" y="0"/>
                          <a:pt x="16" y="14032"/>
                          <a:pt x="16" y="31281"/>
                        </a:cubicBezTo>
                        <a:lnTo>
                          <a:pt x="16" y="31387"/>
                        </a:lnTo>
                        <a:lnTo>
                          <a:pt x="13" y="31445"/>
                        </a:lnTo>
                        <a:cubicBezTo>
                          <a:pt x="11" y="31548"/>
                          <a:pt x="1" y="32341"/>
                          <a:pt x="104" y="33646"/>
                        </a:cubicBezTo>
                        <a:lnTo>
                          <a:pt x="104" y="33657"/>
                        </a:lnTo>
                        <a:lnTo>
                          <a:pt x="104" y="33667"/>
                        </a:lnTo>
                        <a:lnTo>
                          <a:pt x="105" y="33683"/>
                        </a:lnTo>
                        <a:lnTo>
                          <a:pt x="111" y="33746"/>
                        </a:lnTo>
                        <a:cubicBezTo>
                          <a:pt x="125" y="33912"/>
                          <a:pt x="139" y="34083"/>
                          <a:pt x="156" y="34265"/>
                        </a:cubicBezTo>
                        <a:cubicBezTo>
                          <a:pt x="175" y="34469"/>
                          <a:pt x="198" y="34667"/>
                          <a:pt x="219" y="34862"/>
                        </a:cubicBezTo>
                        <a:lnTo>
                          <a:pt x="245" y="35093"/>
                        </a:lnTo>
                        <a:lnTo>
                          <a:pt x="257" y="35191"/>
                        </a:lnTo>
                        <a:cubicBezTo>
                          <a:pt x="264" y="35241"/>
                          <a:pt x="270" y="35290"/>
                          <a:pt x="277" y="35341"/>
                        </a:cubicBezTo>
                        <a:lnTo>
                          <a:pt x="278" y="35353"/>
                        </a:lnTo>
                        <a:lnTo>
                          <a:pt x="278" y="35364"/>
                        </a:lnTo>
                        <a:cubicBezTo>
                          <a:pt x="1082" y="41822"/>
                          <a:pt x="4150" y="54364"/>
                          <a:pt x="15656" y="65807"/>
                        </a:cubicBezTo>
                        <a:cubicBezTo>
                          <a:pt x="18711" y="68844"/>
                          <a:pt x="20993" y="72340"/>
                          <a:pt x="22440" y="76197"/>
                        </a:cubicBezTo>
                        <a:cubicBezTo>
                          <a:pt x="22707" y="76910"/>
                          <a:pt x="22927" y="77638"/>
                          <a:pt x="23098" y="78379"/>
                        </a:cubicBezTo>
                        <a:cubicBezTo>
                          <a:pt x="23441" y="79855"/>
                          <a:pt x="24733" y="80914"/>
                          <a:pt x="26250" y="80914"/>
                        </a:cubicBezTo>
                        <a:lnTo>
                          <a:pt x="36339" y="80914"/>
                        </a:lnTo>
                        <a:cubicBezTo>
                          <a:pt x="37855" y="80914"/>
                          <a:pt x="39148" y="79855"/>
                          <a:pt x="39491" y="78379"/>
                        </a:cubicBezTo>
                        <a:cubicBezTo>
                          <a:pt x="39662" y="77638"/>
                          <a:pt x="39882" y="76910"/>
                          <a:pt x="40149" y="76197"/>
                        </a:cubicBezTo>
                        <a:cubicBezTo>
                          <a:pt x="41596" y="72340"/>
                          <a:pt x="43879" y="68844"/>
                          <a:pt x="46933" y="65807"/>
                        </a:cubicBezTo>
                        <a:cubicBezTo>
                          <a:pt x="58441" y="54364"/>
                          <a:pt x="61509" y="41822"/>
                          <a:pt x="62312" y="35364"/>
                        </a:cubicBezTo>
                        <a:lnTo>
                          <a:pt x="62314" y="35351"/>
                        </a:lnTo>
                        <a:lnTo>
                          <a:pt x="62314" y="35341"/>
                        </a:lnTo>
                        <a:cubicBezTo>
                          <a:pt x="62321" y="35290"/>
                          <a:pt x="62326" y="35240"/>
                          <a:pt x="62333" y="35191"/>
                        </a:cubicBezTo>
                        <a:lnTo>
                          <a:pt x="62346" y="35091"/>
                        </a:lnTo>
                        <a:lnTo>
                          <a:pt x="62370" y="34871"/>
                        </a:lnTo>
                        <a:cubicBezTo>
                          <a:pt x="62393" y="34667"/>
                          <a:pt x="62414" y="34469"/>
                          <a:pt x="62433" y="34272"/>
                        </a:cubicBezTo>
                        <a:cubicBezTo>
                          <a:pt x="62452" y="34083"/>
                          <a:pt x="62466" y="33912"/>
                          <a:pt x="62480" y="33746"/>
                        </a:cubicBezTo>
                        <a:lnTo>
                          <a:pt x="62485" y="33681"/>
                        </a:lnTo>
                        <a:lnTo>
                          <a:pt x="62487" y="33662"/>
                        </a:lnTo>
                        <a:cubicBezTo>
                          <a:pt x="62592" y="32338"/>
                          <a:pt x="62581" y="31543"/>
                          <a:pt x="62580" y="31443"/>
                        </a:cubicBezTo>
                        <a:lnTo>
                          <a:pt x="62574" y="31345"/>
                        </a:lnTo>
                        <a:lnTo>
                          <a:pt x="62576" y="31281"/>
                        </a:lnTo>
                        <a:cubicBezTo>
                          <a:pt x="62576" y="14032"/>
                          <a:pt x="48544" y="0"/>
                          <a:pt x="31297" y="0"/>
                        </a:cubicBezTo>
                        <a:close/>
                      </a:path>
                    </a:pathLst>
                  </a:custGeom>
                  <a:solidFill>
                    <a:srgbClr val="F3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36" name="Google Shape;4636;p59"/>
                  <p:cNvSpPr/>
                  <p:nvPr/>
                </p:nvSpPr>
                <p:spPr>
                  <a:xfrm>
                    <a:off x="6963510" y="2636756"/>
                    <a:ext cx="143022" cy="11776"/>
                  </a:xfrm>
                  <a:custGeom>
                    <a:avLst/>
                    <a:gdLst/>
                    <a:ahLst/>
                    <a:cxnLst/>
                    <a:rect l="l" t="t" r="r" b="b"/>
                    <a:pathLst>
                      <a:path w="24241" h="1996" extrusionOk="0">
                        <a:moveTo>
                          <a:pt x="998" y="0"/>
                        </a:moveTo>
                        <a:cubicBezTo>
                          <a:pt x="447" y="2"/>
                          <a:pt x="2" y="448"/>
                          <a:pt x="0" y="998"/>
                        </a:cubicBezTo>
                        <a:cubicBezTo>
                          <a:pt x="2" y="1548"/>
                          <a:pt x="447" y="1994"/>
                          <a:pt x="998" y="1995"/>
                        </a:cubicBezTo>
                        <a:lnTo>
                          <a:pt x="23243" y="1995"/>
                        </a:lnTo>
                        <a:cubicBezTo>
                          <a:pt x="23793" y="1994"/>
                          <a:pt x="24239" y="1548"/>
                          <a:pt x="24240" y="998"/>
                        </a:cubicBezTo>
                        <a:cubicBezTo>
                          <a:pt x="24239" y="448"/>
                          <a:pt x="23793" y="2"/>
                          <a:pt x="23243" y="0"/>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637" name="Google Shape;4637;p59"/>
                <p:cNvSpPr/>
                <p:nvPr/>
              </p:nvSpPr>
              <p:spPr>
                <a:xfrm>
                  <a:off x="7046588" y="2275942"/>
                  <a:ext cx="173076" cy="113894"/>
                </a:xfrm>
                <a:custGeom>
                  <a:avLst/>
                  <a:gdLst/>
                  <a:ahLst/>
                  <a:cxnLst/>
                  <a:rect l="l" t="t" r="r" b="b"/>
                  <a:pathLst>
                    <a:path w="29335" h="19304" extrusionOk="0">
                      <a:moveTo>
                        <a:pt x="0" y="0"/>
                      </a:moveTo>
                      <a:lnTo>
                        <a:pt x="0" y="19303"/>
                      </a:lnTo>
                      <a:lnTo>
                        <a:pt x="25725" y="19303"/>
                      </a:lnTo>
                      <a:cubicBezTo>
                        <a:pt x="27782" y="14272"/>
                        <a:pt x="28673" y="9841"/>
                        <a:pt x="29054" y="6781"/>
                      </a:cubicBezTo>
                      <a:lnTo>
                        <a:pt x="29055" y="6770"/>
                      </a:lnTo>
                      <a:lnTo>
                        <a:pt x="29057" y="6758"/>
                      </a:lnTo>
                      <a:cubicBezTo>
                        <a:pt x="29064" y="6707"/>
                        <a:pt x="29069" y="6657"/>
                        <a:pt x="29075" y="6608"/>
                      </a:cubicBezTo>
                      <a:lnTo>
                        <a:pt x="29087" y="6508"/>
                      </a:lnTo>
                      <a:lnTo>
                        <a:pt x="29113" y="6288"/>
                      </a:lnTo>
                      <a:cubicBezTo>
                        <a:pt x="29136" y="6084"/>
                        <a:pt x="29157" y="5886"/>
                        <a:pt x="29176" y="5689"/>
                      </a:cubicBezTo>
                      <a:cubicBezTo>
                        <a:pt x="29193" y="5500"/>
                        <a:pt x="29209" y="5329"/>
                        <a:pt x="29221" y="5163"/>
                      </a:cubicBezTo>
                      <a:lnTo>
                        <a:pt x="29227" y="5098"/>
                      </a:lnTo>
                      <a:lnTo>
                        <a:pt x="29228" y="5079"/>
                      </a:lnTo>
                      <a:cubicBezTo>
                        <a:pt x="29335" y="3755"/>
                        <a:pt x="29323" y="2960"/>
                        <a:pt x="29321" y="2860"/>
                      </a:cubicBezTo>
                      <a:lnTo>
                        <a:pt x="29316" y="2762"/>
                      </a:lnTo>
                      <a:lnTo>
                        <a:pt x="29317" y="2698"/>
                      </a:lnTo>
                      <a:cubicBezTo>
                        <a:pt x="29317" y="1789"/>
                        <a:pt x="29277" y="890"/>
                        <a:pt x="29200" y="0"/>
                      </a:cubicBezTo>
                      <a:close/>
                    </a:path>
                  </a:pathLst>
                </a:custGeom>
                <a:solidFill>
                  <a:srgbClr val="4F6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38" name="Google Shape;4638;p59"/>
                <p:cNvSpPr/>
                <p:nvPr/>
              </p:nvSpPr>
              <p:spPr>
                <a:xfrm>
                  <a:off x="7046588" y="2107680"/>
                  <a:ext cx="168811" cy="145128"/>
                </a:xfrm>
                <a:custGeom>
                  <a:avLst/>
                  <a:gdLst/>
                  <a:ahLst/>
                  <a:cxnLst/>
                  <a:rect l="l" t="t" r="r" b="b"/>
                  <a:pathLst>
                    <a:path w="28612" h="24598" extrusionOk="0">
                      <a:moveTo>
                        <a:pt x="0" y="1"/>
                      </a:moveTo>
                      <a:lnTo>
                        <a:pt x="0" y="24597"/>
                      </a:lnTo>
                      <a:lnTo>
                        <a:pt x="28612" y="24597"/>
                      </a:lnTo>
                      <a:cubicBezTo>
                        <a:pt x="25701" y="11138"/>
                        <a:pt x="14102" y="876"/>
                        <a:pt x="0" y="1"/>
                      </a:cubicBezTo>
                      <a:close/>
                    </a:path>
                  </a:pathLst>
                </a:custGeom>
                <a:solidFill>
                  <a:srgbClr val="B3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39" name="Google Shape;4639;p59"/>
                <p:cNvSpPr/>
                <p:nvPr/>
              </p:nvSpPr>
              <p:spPr>
                <a:xfrm>
                  <a:off x="6850372" y="2275942"/>
                  <a:ext cx="173082" cy="113894"/>
                </a:xfrm>
                <a:custGeom>
                  <a:avLst/>
                  <a:gdLst/>
                  <a:ahLst/>
                  <a:cxnLst/>
                  <a:rect l="l" t="t" r="r" b="b"/>
                  <a:pathLst>
                    <a:path w="29336" h="19304" extrusionOk="0">
                      <a:moveTo>
                        <a:pt x="133" y="0"/>
                      </a:moveTo>
                      <a:cubicBezTo>
                        <a:pt x="58" y="890"/>
                        <a:pt x="16" y="1789"/>
                        <a:pt x="16" y="2698"/>
                      </a:cubicBezTo>
                      <a:lnTo>
                        <a:pt x="16" y="2804"/>
                      </a:lnTo>
                      <a:lnTo>
                        <a:pt x="13" y="2862"/>
                      </a:lnTo>
                      <a:cubicBezTo>
                        <a:pt x="11" y="2965"/>
                        <a:pt x="1" y="3758"/>
                        <a:pt x="104" y="5065"/>
                      </a:cubicBezTo>
                      <a:lnTo>
                        <a:pt x="104" y="5075"/>
                      </a:lnTo>
                      <a:lnTo>
                        <a:pt x="104" y="5086"/>
                      </a:lnTo>
                      <a:lnTo>
                        <a:pt x="105" y="5100"/>
                      </a:lnTo>
                      <a:lnTo>
                        <a:pt x="111" y="5163"/>
                      </a:lnTo>
                      <a:cubicBezTo>
                        <a:pt x="125" y="5329"/>
                        <a:pt x="139" y="5500"/>
                        <a:pt x="156" y="5682"/>
                      </a:cubicBezTo>
                      <a:cubicBezTo>
                        <a:pt x="175" y="5886"/>
                        <a:pt x="198" y="6084"/>
                        <a:pt x="219" y="6279"/>
                      </a:cubicBezTo>
                      <a:lnTo>
                        <a:pt x="245" y="6510"/>
                      </a:lnTo>
                      <a:lnTo>
                        <a:pt x="257" y="6608"/>
                      </a:lnTo>
                      <a:cubicBezTo>
                        <a:pt x="264" y="6658"/>
                        <a:pt x="270" y="6709"/>
                        <a:pt x="277" y="6758"/>
                      </a:cubicBezTo>
                      <a:lnTo>
                        <a:pt x="278" y="6770"/>
                      </a:lnTo>
                      <a:lnTo>
                        <a:pt x="278" y="6781"/>
                      </a:lnTo>
                      <a:cubicBezTo>
                        <a:pt x="661" y="9843"/>
                        <a:pt x="1552" y="14272"/>
                        <a:pt x="3608" y="19303"/>
                      </a:cubicBezTo>
                      <a:lnTo>
                        <a:pt x="29333" y="19303"/>
                      </a:lnTo>
                      <a:lnTo>
                        <a:pt x="29335" y="0"/>
                      </a:lnTo>
                      <a:close/>
                    </a:path>
                  </a:pathLst>
                </a:custGeom>
                <a:solidFill>
                  <a:srgbClr val="C9D4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40" name="Google Shape;4640;p59"/>
                <p:cNvSpPr/>
                <p:nvPr/>
              </p:nvSpPr>
              <p:spPr>
                <a:xfrm>
                  <a:off x="6882243" y="2412957"/>
                  <a:ext cx="141211" cy="171743"/>
                </a:xfrm>
                <a:custGeom>
                  <a:avLst/>
                  <a:gdLst/>
                  <a:ahLst/>
                  <a:cxnLst/>
                  <a:rect l="l" t="t" r="r" b="b"/>
                  <a:pathLst>
                    <a:path w="23934" h="29109" extrusionOk="0">
                      <a:moveTo>
                        <a:pt x="0" y="1"/>
                      </a:moveTo>
                      <a:cubicBezTo>
                        <a:pt x="2303" y="4529"/>
                        <a:pt x="5584" y="9356"/>
                        <a:pt x="10256" y="14001"/>
                      </a:cubicBezTo>
                      <a:cubicBezTo>
                        <a:pt x="13309" y="17038"/>
                        <a:pt x="15593" y="20534"/>
                        <a:pt x="17039" y="24391"/>
                      </a:cubicBezTo>
                      <a:cubicBezTo>
                        <a:pt x="17307" y="25104"/>
                        <a:pt x="17527" y="25832"/>
                        <a:pt x="17698" y="26573"/>
                      </a:cubicBezTo>
                      <a:cubicBezTo>
                        <a:pt x="18040" y="28049"/>
                        <a:pt x="19333" y="29108"/>
                        <a:pt x="20850" y="29108"/>
                      </a:cubicBezTo>
                      <a:lnTo>
                        <a:pt x="23933" y="29108"/>
                      </a:lnTo>
                      <a:lnTo>
                        <a:pt x="23933" y="1"/>
                      </a:ln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41" name="Google Shape;4641;p59"/>
                <p:cNvSpPr/>
                <p:nvPr/>
              </p:nvSpPr>
              <p:spPr>
                <a:xfrm>
                  <a:off x="6854637" y="2107680"/>
                  <a:ext cx="168817" cy="145128"/>
                </a:xfrm>
                <a:custGeom>
                  <a:avLst/>
                  <a:gdLst/>
                  <a:ahLst/>
                  <a:cxnLst/>
                  <a:rect l="l" t="t" r="r" b="b"/>
                  <a:pathLst>
                    <a:path w="28613" h="24598" extrusionOk="0">
                      <a:moveTo>
                        <a:pt x="28612" y="1"/>
                      </a:moveTo>
                      <a:cubicBezTo>
                        <a:pt x="14512" y="876"/>
                        <a:pt x="2911" y="11138"/>
                        <a:pt x="1" y="24597"/>
                      </a:cubicBezTo>
                      <a:lnTo>
                        <a:pt x="28612" y="24597"/>
                      </a:lnTo>
                      <a:lnTo>
                        <a:pt x="28612" y="1"/>
                      </a:lnTo>
                      <a:close/>
                    </a:path>
                  </a:pathLst>
                </a:custGeom>
                <a:solidFill>
                  <a:srgbClr val="8FA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42" name="Google Shape;4642;p59"/>
                <p:cNvSpPr/>
                <p:nvPr/>
              </p:nvSpPr>
              <p:spPr>
                <a:xfrm>
                  <a:off x="7046588" y="2412957"/>
                  <a:ext cx="141205" cy="171743"/>
                </a:xfrm>
                <a:custGeom>
                  <a:avLst/>
                  <a:gdLst/>
                  <a:ahLst/>
                  <a:cxnLst/>
                  <a:rect l="l" t="t" r="r" b="b"/>
                  <a:pathLst>
                    <a:path w="23933" h="29109" extrusionOk="0">
                      <a:moveTo>
                        <a:pt x="0" y="1"/>
                      </a:moveTo>
                      <a:lnTo>
                        <a:pt x="0" y="29108"/>
                      </a:lnTo>
                      <a:lnTo>
                        <a:pt x="3084" y="29108"/>
                      </a:lnTo>
                      <a:cubicBezTo>
                        <a:pt x="4600" y="29108"/>
                        <a:pt x="5893" y="28049"/>
                        <a:pt x="6235" y="26573"/>
                      </a:cubicBezTo>
                      <a:cubicBezTo>
                        <a:pt x="6407" y="25832"/>
                        <a:pt x="6627" y="25104"/>
                        <a:pt x="6894" y="24391"/>
                      </a:cubicBezTo>
                      <a:cubicBezTo>
                        <a:pt x="8341" y="20534"/>
                        <a:pt x="10622" y="17038"/>
                        <a:pt x="13678" y="14001"/>
                      </a:cubicBezTo>
                      <a:cubicBezTo>
                        <a:pt x="18349" y="9356"/>
                        <a:pt x="21630" y="4529"/>
                        <a:pt x="23933" y="1"/>
                      </a:cubicBezTo>
                      <a:close/>
                    </a:path>
                  </a:pathLst>
                </a:custGeom>
                <a:solidFill>
                  <a:srgbClr val="37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grpSp>
        <p:nvGrpSpPr>
          <p:cNvPr id="4643" name="Google Shape;4643;p59"/>
          <p:cNvGrpSpPr/>
          <p:nvPr/>
        </p:nvGrpSpPr>
        <p:grpSpPr>
          <a:xfrm>
            <a:off x="5795610" y="1844357"/>
            <a:ext cx="671358" cy="671358"/>
            <a:chOff x="6535625" y="760425"/>
            <a:chExt cx="1665900" cy="1665900"/>
          </a:xfrm>
        </p:grpSpPr>
        <p:sp>
          <p:nvSpPr>
            <p:cNvPr id="4644" name="Google Shape;4644;p59"/>
            <p:cNvSpPr/>
            <p:nvPr/>
          </p:nvSpPr>
          <p:spPr>
            <a:xfrm>
              <a:off x="6535625" y="760425"/>
              <a:ext cx="1665900" cy="16659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45" name="Google Shape;4645;p59"/>
            <p:cNvSpPr/>
            <p:nvPr/>
          </p:nvSpPr>
          <p:spPr>
            <a:xfrm>
              <a:off x="6713675" y="1116525"/>
              <a:ext cx="1309800" cy="13098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46" name="Google Shape;4646;p59"/>
            <p:cNvSpPr/>
            <p:nvPr/>
          </p:nvSpPr>
          <p:spPr>
            <a:xfrm>
              <a:off x="6831275" y="1351725"/>
              <a:ext cx="1074600" cy="1074600"/>
            </a:xfrm>
            <a:prstGeom prst="ellipse">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47" name="Google Shape;4647;p59"/>
            <p:cNvSpPr/>
            <p:nvPr/>
          </p:nvSpPr>
          <p:spPr>
            <a:xfrm>
              <a:off x="6942425" y="1574025"/>
              <a:ext cx="852300" cy="852300"/>
            </a:xfrm>
            <a:prstGeom prst="ellipse">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648" name="Google Shape;4648;p59"/>
          <p:cNvGrpSpPr/>
          <p:nvPr/>
        </p:nvGrpSpPr>
        <p:grpSpPr>
          <a:xfrm>
            <a:off x="732427" y="3512757"/>
            <a:ext cx="1340789" cy="640830"/>
            <a:chOff x="238125" y="1151100"/>
            <a:chExt cx="7139450" cy="3412300"/>
          </a:xfrm>
        </p:grpSpPr>
        <p:sp>
          <p:nvSpPr>
            <p:cNvPr id="4649" name="Google Shape;4649;p59"/>
            <p:cNvSpPr/>
            <p:nvPr/>
          </p:nvSpPr>
          <p:spPr>
            <a:xfrm>
              <a:off x="3468350" y="4223875"/>
              <a:ext cx="679000" cy="339525"/>
            </a:xfrm>
            <a:custGeom>
              <a:avLst/>
              <a:gdLst/>
              <a:ahLst/>
              <a:cxnLst/>
              <a:rect l="l" t="t" r="r" b="b"/>
              <a:pathLst>
                <a:path w="27160" h="13581" extrusionOk="0">
                  <a:moveTo>
                    <a:pt x="13580" y="1"/>
                  </a:moveTo>
                  <a:cubicBezTo>
                    <a:pt x="6083" y="1"/>
                    <a:pt x="0" y="6077"/>
                    <a:pt x="0" y="13580"/>
                  </a:cubicBezTo>
                  <a:lnTo>
                    <a:pt x="27159" y="13580"/>
                  </a:lnTo>
                  <a:cubicBezTo>
                    <a:pt x="27159" y="6077"/>
                    <a:pt x="21083" y="1"/>
                    <a:pt x="13580"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50" name="Google Shape;4650;p59"/>
            <p:cNvSpPr/>
            <p:nvPr/>
          </p:nvSpPr>
          <p:spPr>
            <a:xfrm>
              <a:off x="3730250" y="3276125"/>
              <a:ext cx="147275" cy="956575"/>
            </a:xfrm>
            <a:custGeom>
              <a:avLst/>
              <a:gdLst/>
              <a:ahLst/>
              <a:cxnLst/>
              <a:rect l="l" t="t" r="r" b="b"/>
              <a:pathLst>
                <a:path w="5891" h="38263" extrusionOk="0">
                  <a:moveTo>
                    <a:pt x="3276" y="0"/>
                  </a:moveTo>
                  <a:lnTo>
                    <a:pt x="0" y="38263"/>
                  </a:lnTo>
                  <a:lnTo>
                    <a:pt x="5890" y="38194"/>
                  </a:lnTo>
                  <a:lnTo>
                    <a:pt x="327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51" name="Google Shape;4651;p59"/>
            <p:cNvSpPr/>
            <p:nvPr/>
          </p:nvSpPr>
          <p:spPr>
            <a:xfrm>
              <a:off x="3796275" y="3875600"/>
              <a:ext cx="839350" cy="630550"/>
            </a:xfrm>
            <a:custGeom>
              <a:avLst/>
              <a:gdLst/>
              <a:ahLst/>
              <a:cxnLst/>
              <a:rect l="l" t="t" r="r" b="b"/>
              <a:pathLst>
                <a:path w="33574" h="25222" extrusionOk="0">
                  <a:moveTo>
                    <a:pt x="32291" y="1"/>
                  </a:moveTo>
                  <a:lnTo>
                    <a:pt x="1" y="23463"/>
                  </a:lnTo>
                  <a:lnTo>
                    <a:pt x="1277" y="25222"/>
                  </a:lnTo>
                  <a:lnTo>
                    <a:pt x="33574" y="1759"/>
                  </a:lnTo>
                  <a:lnTo>
                    <a:pt x="3229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52" name="Google Shape;4652;p59"/>
            <p:cNvSpPr/>
            <p:nvPr/>
          </p:nvSpPr>
          <p:spPr>
            <a:xfrm>
              <a:off x="6240475" y="3130600"/>
              <a:ext cx="1137100" cy="1432800"/>
            </a:xfrm>
            <a:custGeom>
              <a:avLst/>
              <a:gdLst/>
              <a:ahLst/>
              <a:cxnLst/>
              <a:rect l="l" t="t" r="r" b="b"/>
              <a:pathLst>
                <a:path w="45484" h="57312" extrusionOk="0">
                  <a:moveTo>
                    <a:pt x="30704" y="0"/>
                  </a:moveTo>
                  <a:lnTo>
                    <a:pt x="0" y="13745"/>
                  </a:lnTo>
                  <a:cubicBezTo>
                    <a:pt x="6979" y="27270"/>
                    <a:pt x="11042" y="42111"/>
                    <a:pt x="11917" y="57311"/>
                  </a:cubicBezTo>
                  <a:lnTo>
                    <a:pt x="45484" y="57311"/>
                  </a:lnTo>
                  <a:cubicBezTo>
                    <a:pt x="44594" y="37118"/>
                    <a:pt x="39525" y="17683"/>
                    <a:pt x="3070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53" name="Google Shape;4653;p59"/>
            <p:cNvSpPr/>
            <p:nvPr/>
          </p:nvSpPr>
          <p:spPr>
            <a:xfrm>
              <a:off x="5243900" y="1696775"/>
              <a:ext cx="1764175" cy="1777475"/>
            </a:xfrm>
            <a:custGeom>
              <a:avLst/>
              <a:gdLst/>
              <a:ahLst/>
              <a:cxnLst/>
              <a:rect l="l" t="t" r="r" b="b"/>
              <a:pathLst>
                <a:path w="70567" h="71099" extrusionOk="0">
                  <a:moveTo>
                    <a:pt x="18573" y="1"/>
                  </a:moveTo>
                  <a:lnTo>
                    <a:pt x="0" y="28008"/>
                  </a:lnTo>
                  <a:cubicBezTo>
                    <a:pt x="16938" y="38505"/>
                    <a:pt x="30711" y="53395"/>
                    <a:pt x="39863" y="71098"/>
                  </a:cubicBezTo>
                  <a:lnTo>
                    <a:pt x="70567" y="57353"/>
                  </a:lnTo>
                  <a:cubicBezTo>
                    <a:pt x="63753" y="43719"/>
                    <a:pt x="54712" y="31125"/>
                    <a:pt x="43629" y="20042"/>
                  </a:cubicBezTo>
                  <a:cubicBezTo>
                    <a:pt x="36049" y="12449"/>
                    <a:pt x="27642" y="5725"/>
                    <a:pt x="1857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54" name="Google Shape;4654;p59"/>
            <p:cNvSpPr/>
            <p:nvPr/>
          </p:nvSpPr>
          <p:spPr>
            <a:xfrm>
              <a:off x="3812150" y="1151100"/>
              <a:ext cx="1896075" cy="1245900"/>
            </a:xfrm>
            <a:custGeom>
              <a:avLst/>
              <a:gdLst/>
              <a:ahLst/>
              <a:cxnLst/>
              <a:rect l="l" t="t" r="r" b="b"/>
              <a:pathLst>
                <a:path w="75843" h="49836" extrusionOk="0">
                  <a:moveTo>
                    <a:pt x="0" y="0"/>
                  </a:moveTo>
                  <a:lnTo>
                    <a:pt x="0" y="33518"/>
                  </a:lnTo>
                  <a:cubicBezTo>
                    <a:pt x="20987" y="33552"/>
                    <a:pt x="40615" y="39518"/>
                    <a:pt x="57270" y="49835"/>
                  </a:cubicBezTo>
                  <a:lnTo>
                    <a:pt x="75843" y="21828"/>
                  </a:lnTo>
                  <a:cubicBezTo>
                    <a:pt x="53339" y="7641"/>
                    <a:pt x="27256" y="28"/>
                    <a:pt x="0"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55" name="Google Shape;4655;p59"/>
            <p:cNvSpPr/>
            <p:nvPr/>
          </p:nvSpPr>
          <p:spPr>
            <a:xfrm>
              <a:off x="1910550" y="1151100"/>
              <a:ext cx="1901625" cy="1244175"/>
            </a:xfrm>
            <a:custGeom>
              <a:avLst/>
              <a:gdLst/>
              <a:ahLst/>
              <a:cxnLst/>
              <a:rect l="l" t="t" r="r" b="b"/>
              <a:pathLst>
                <a:path w="76065" h="49767" extrusionOk="0">
                  <a:moveTo>
                    <a:pt x="75892" y="0"/>
                  </a:moveTo>
                  <a:cubicBezTo>
                    <a:pt x="48629" y="0"/>
                    <a:pt x="22525" y="7579"/>
                    <a:pt x="1" y="21745"/>
                  </a:cubicBezTo>
                  <a:lnTo>
                    <a:pt x="18574" y="49766"/>
                  </a:lnTo>
                  <a:cubicBezTo>
                    <a:pt x="35250" y="39463"/>
                    <a:pt x="54898" y="33518"/>
                    <a:pt x="75892" y="33518"/>
                  </a:cubicBezTo>
                  <a:lnTo>
                    <a:pt x="76064" y="33518"/>
                  </a:lnTo>
                  <a:lnTo>
                    <a:pt x="76064" y="0"/>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56" name="Google Shape;4656;p59"/>
            <p:cNvSpPr/>
            <p:nvPr/>
          </p:nvSpPr>
          <p:spPr>
            <a:xfrm>
              <a:off x="608475" y="1694725"/>
              <a:ext cx="1766425" cy="1778150"/>
            </a:xfrm>
            <a:custGeom>
              <a:avLst/>
              <a:gdLst/>
              <a:ahLst/>
              <a:cxnLst/>
              <a:rect l="l" t="t" r="r" b="b"/>
              <a:pathLst>
                <a:path w="70657" h="71126" extrusionOk="0">
                  <a:moveTo>
                    <a:pt x="52084" y="0"/>
                  </a:moveTo>
                  <a:cubicBezTo>
                    <a:pt x="42959" y="5745"/>
                    <a:pt x="34518" y="12490"/>
                    <a:pt x="26904" y="20124"/>
                  </a:cubicBezTo>
                  <a:cubicBezTo>
                    <a:pt x="15828" y="31194"/>
                    <a:pt x="6800" y="43759"/>
                    <a:pt x="0" y="57373"/>
                  </a:cubicBezTo>
                  <a:lnTo>
                    <a:pt x="30704" y="71125"/>
                  </a:lnTo>
                  <a:cubicBezTo>
                    <a:pt x="39870" y="53401"/>
                    <a:pt x="53677" y="38504"/>
                    <a:pt x="70657" y="28021"/>
                  </a:cubicBezTo>
                  <a:lnTo>
                    <a:pt x="52084"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57" name="Google Shape;4657;p59"/>
            <p:cNvSpPr/>
            <p:nvPr/>
          </p:nvSpPr>
          <p:spPr>
            <a:xfrm>
              <a:off x="238125" y="3129050"/>
              <a:ext cx="1137975" cy="1434175"/>
            </a:xfrm>
            <a:custGeom>
              <a:avLst/>
              <a:gdLst/>
              <a:ahLst/>
              <a:cxnLst/>
              <a:rect l="l" t="t" r="r" b="b"/>
              <a:pathLst>
                <a:path w="45519" h="57367" extrusionOk="0">
                  <a:moveTo>
                    <a:pt x="14814" y="0"/>
                  </a:moveTo>
                  <a:cubicBezTo>
                    <a:pt x="5966" y="17697"/>
                    <a:pt x="890" y="37152"/>
                    <a:pt x="0" y="57366"/>
                  </a:cubicBezTo>
                  <a:lnTo>
                    <a:pt x="33566" y="57366"/>
                  </a:lnTo>
                  <a:cubicBezTo>
                    <a:pt x="34442" y="42152"/>
                    <a:pt x="38511" y="27283"/>
                    <a:pt x="45518" y="13745"/>
                  </a:cubicBezTo>
                  <a:lnTo>
                    <a:pt x="14814"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58" name="Google Shape;4658;p59"/>
            <p:cNvSpPr/>
            <p:nvPr/>
          </p:nvSpPr>
          <p:spPr>
            <a:xfrm>
              <a:off x="1924656" y="1941325"/>
              <a:ext cx="3773110" cy="1646329"/>
            </a:xfrm>
            <a:custGeom>
              <a:avLst/>
              <a:gdLst/>
              <a:ahLst/>
              <a:cxnLst/>
              <a:rect l="l" t="t" r="r" b="b"/>
              <a:pathLst>
                <a:path w="148183" h="64657" extrusionOk="0">
                  <a:moveTo>
                    <a:pt x="74043" y="1"/>
                  </a:moveTo>
                  <a:cubicBezTo>
                    <a:pt x="45518" y="1"/>
                    <a:pt x="19504" y="10966"/>
                    <a:pt x="0" y="28932"/>
                  </a:cubicBezTo>
                  <a:lnTo>
                    <a:pt x="35732" y="64657"/>
                  </a:lnTo>
                  <a:cubicBezTo>
                    <a:pt x="45553" y="54774"/>
                    <a:pt x="59167" y="48663"/>
                    <a:pt x="74208" y="48663"/>
                  </a:cubicBezTo>
                  <a:cubicBezTo>
                    <a:pt x="89215" y="48663"/>
                    <a:pt x="102788" y="54739"/>
                    <a:pt x="112623" y="64567"/>
                  </a:cubicBezTo>
                  <a:lnTo>
                    <a:pt x="148182" y="29008"/>
                  </a:lnTo>
                  <a:cubicBezTo>
                    <a:pt x="128671" y="11008"/>
                    <a:pt x="102623" y="1"/>
                    <a:pt x="74043"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59" name="Google Shape;4659;p59"/>
            <p:cNvSpPr/>
            <p:nvPr/>
          </p:nvSpPr>
          <p:spPr>
            <a:xfrm>
              <a:off x="1028863" y="2678027"/>
              <a:ext cx="1805597" cy="1885320"/>
            </a:xfrm>
            <a:custGeom>
              <a:avLst/>
              <a:gdLst/>
              <a:ahLst/>
              <a:cxnLst/>
              <a:rect l="l" t="t" r="r" b="b"/>
              <a:pathLst>
                <a:path w="70912" h="74043" extrusionOk="0">
                  <a:moveTo>
                    <a:pt x="35180" y="0"/>
                  </a:moveTo>
                  <a:cubicBezTo>
                    <a:pt x="14925" y="18642"/>
                    <a:pt x="1697" y="44814"/>
                    <a:pt x="0" y="74042"/>
                  </a:cubicBezTo>
                  <a:lnTo>
                    <a:pt x="55077" y="74042"/>
                  </a:lnTo>
                  <a:cubicBezTo>
                    <a:pt x="55077" y="59084"/>
                    <a:pt x="61118" y="45545"/>
                    <a:pt x="70912" y="35725"/>
                  </a:cubicBezTo>
                  <a:lnTo>
                    <a:pt x="35180" y="0"/>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60" name="Google Shape;4660;p59"/>
            <p:cNvSpPr/>
            <p:nvPr/>
          </p:nvSpPr>
          <p:spPr>
            <a:xfrm>
              <a:off x="4792190" y="2679937"/>
              <a:ext cx="1798951" cy="1883410"/>
            </a:xfrm>
            <a:custGeom>
              <a:avLst/>
              <a:gdLst/>
              <a:ahLst/>
              <a:cxnLst/>
              <a:rect l="l" t="t" r="r" b="b"/>
              <a:pathLst>
                <a:path w="70651" h="73968" extrusionOk="0">
                  <a:moveTo>
                    <a:pt x="35567" y="1"/>
                  </a:moveTo>
                  <a:lnTo>
                    <a:pt x="1" y="35560"/>
                  </a:lnTo>
                  <a:cubicBezTo>
                    <a:pt x="9836" y="45388"/>
                    <a:pt x="15912" y="58967"/>
                    <a:pt x="15912" y="73967"/>
                  </a:cubicBezTo>
                  <a:lnTo>
                    <a:pt x="70650" y="73967"/>
                  </a:lnTo>
                  <a:cubicBezTo>
                    <a:pt x="68954" y="44795"/>
                    <a:pt x="55767" y="18643"/>
                    <a:pt x="35567"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661" name="Google Shape;4661;p59"/>
          <p:cNvGrpSpPr/>
          <p:nvPr/>
        </p:nvGrpSpPr>
        <p:grpSpPr>
          <a:xfrm>
            <a:off x="5599650" y="2716038"/>
            <a:ext cx="985357" cy="585764"/>
            <a:chOff x="5145061" y="2881789"/>
            <a:chExt cx="1107641" cy="658458"/>
          </a:xfrm>
        </p:grpSpPr>
        <p:grpSp>
          <p:nvGrpSpPr>
            <p:cNvPr id="4662" name="Google Shape;4662;p59"/>
            <p:cNvGrpSpPr/>
            <p:nvPr/>
          </p:nvGrpSpPr>
          <p:grpSpPr>
            <a:xfrm>
              <a:off x="5722989" y="3244587"/>
              <a:ext cx="529713" cy="295659"/>
              <a:chOff x="5722989" y="3244587"/>
              <a:chExt cx="529713" cy="295659"/>
            </a:xfrm>
          </p:grpSpPr>
          <p:sp>
            <p:nvSpPr>
              <p:cNvPr id="4663" name="Google Shape;4663;p59"/>
              <p:cNvSpPr/>
              <p:nvPr/>
            </p:nvSpPr>
            <p:spPr>
              <a:xfrm>
                <a:off x="5722989" y="3244587"/>
                <a:ext cx="341346" cy="295659"/>
              </a:xfrm>
              <a:custGeom>
                <a:avLst/>
                <a:gdLst/>
                <a:ahLst/>
                <a:cxnLst/>
                <a:rect l="l" t="t" r="r" b="b"/>
                <a:pathLst>
                  <a:path w="2576195" h="2231390" extrusionOk="0">
                    <a:moveTo>
                      <a:pt x="1288021" y="0"/>
                    </a:moveTo>
                    <a:lnTo>
                      <a:pt x="0" y="2230932"/>
                    </a:lnTo>
                    <a:lnTo>
                      <a:pt x="2576042" y="2230932"/>
                    </a:lnTo>
                    <a:lnTo>
                      <a:pt x="1288021" y="0"/>
                    </a:lnTo>
                    <a:close/>
                  </a:path>
                </a:pathLst>
              </a:custGeom>
              <a:solidFill>
                <a:srgbClr val="869FB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dirty="0"/>
              </a:p>
            </p:txBody>
          </p:sp>
          <p:sp>
            <p:nvSpPr>
              <p:cNvPr id="4664" name="Google Shape;4664;p59"/>
              <p:cNvSpPr/>
              <p:nvPr/>
            </p:nvSpPr>
            <p:spPr>
              <a:xfrm>
                <a:off x="6035543" y="3298113"/>
                <a:ext cx="217159" cy="224928"/>
              </a:xfrm>
              <a:custGeom>
                <a:avLst/>
                <a:gdLst/>
                <a:ahLst/>
                <a:cxnLst/>
                <a:rect l="l" t="t" r="r" b="b"/>
                <a:pathLst>
                  <a:path w="1638934" h="2306954" extrusionOk="0">
                    <a:moveTo>
                      <a:pt x="1638680" y="0"/>
                    </a:moveTo>
                    <a:lnTo>
                      <a:pt x="697255" y="0"/>
                    </a:lnTo>
                    <a:lnTo>
                      <a:pt x="697255" y="2306535"/>
                    </a:lnTo>
                    <a:lnTo>
                      <a:pt x="0" y="2306535"/>
                    </a:lnTo>
                  </a:path>
                </a:pathLst>
              </a:custGeom>
              <a:noFill/>
              <a:ln w="28575" cap="flat" cmpd="sng">
                <a:solidFill>
                  <a:srgbClr val="869FB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dirty="0"/>
              </a:p>
            </p:txBody>
          </p:sp>
        </p:grpSp>
        <p:grpSp>
          <p:nvGrpSpPr>
            <p:cNvPr id="4665" name="Google Shape;4665;p59"/>
            <p:cNvGrpSpPr/>
            <p:nvPr/>
          </p:nvGrpSpPr>
          <p:grpSpPr>
            <a:xfrm>
              <a:off x="5145061" y="3244587"/>
              <a:ext cx="536807" cy="295659"/>
              <a:chOff x="5145061" y="3244587"/>
              <a:chExt cx="536807" cy="295659"/>
            </a:xfrm>
          </p:grpSpPr>
          <p:sp>
            <p:nvSpPr>
              <p:cNvPr id="4666" name="Google Shape;4666;p59"/>
              <p:cNvSpPr/>
              <p:nvPr/>
            </p:nvSpPr>
            <p:spPr>
              <a:xfrm>
                <a:off x="5340522" y="3244587"/>
                <a:ext cx="341346" cy="295659"/>
              </a:xfrm>
              <a:custGeom>
                <a:avLst/>
                <a:gdLst/>
                <a:ahLst/>
                <a:cxnLst/>
                <a:rect l="l" t="t" r="r" b="b"/>
                <a:pathLst>
                  <a:path w="2576195" h="2231390" extrusionOk="0">
                    <a:moveTo>
                      <a:pt x="1288034" y="0"/>
                    </a:moveTo>
                    <a:lnTo>
                      <a:pt x="0" y="2230920"/>
                    </a:lnTo>
                    <a:lnTo>
                      <a:pt x="2576055" y="2230920"/>
                    </a:lnTo>
                    <a:lnTo>
                      <a:pt x="1288034" y="0"/>
                    </a:lnTo>
                    <a:close/>
                  </a:path>
                </a:pathLst>
              </a:custGeom>
              <a:solidFill>
                <a:srgbClr val="5F7D9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dirty="0"/>
              </a:p>
            </p:txBody>
          </p:sp>
          <p:sp>
            <p:nvSpPr>
              <p:cNvPr id="4667" name="Google Shape;4667;p59"/>
              <p:cNvSpPr/>
              <p:nvPr/>
            </p:nvSpPr>
            <p:spPr>
              <a:xfrm flipH="1">
                <a:off x="5145061" y="3298599"/>
                <a:ext cx="217159" cy="224928"/>
              </a:xfrm>
              <a:custGeom>
                <a:avLst/>
                <a:gdLst/>
                <a:ahLst/>
                <a:cxnLst/>
                <a:rect l="l" t="t" r="r" b="b"/>
                <a:pathLst>
                  <a:path w="1638934" h="2306954" extrusionOk="0">
                    <a:moveTo>
                      <a:pt x="1638680" y="0"/>
                    </a:moveTo>
                    <a:lnTo>
                      <a:pt x="697255" y="0"/>
                    </a:lnTo>
                    <a:lnTo>
                      <a:pt x="697255" y="2306535"/>
                    </a:lnTo>
                    <a:lnTo>
                      <a:pt x="0" y="2306535"/>
                    </a:lnTo>
                  </a:path>
                </a:pathLst>
              </a:custGeom>
              <a:noFill/>
              <a:ln w="28575" cap="flat" cmpd="sng">
                <a:solidFill>
                  <a:srgbClr val="5F7D95"/>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dirty="0"/>
              </a:p>
            </p:txBody>
          </p:sp>
        </p:grpSp>
        <p:grpSp>
          <p:nvGrpSpPr>
            <p:cNvPr id="4668" name="Google Shape;4668;p59"/>
            <p:cNvGrpSpPr/>
            <p:nvPr/>
          </p:nvGrpSpPr>
          <p:grpSpPr>
            <a:xfrm>
              <a:off x="5341327" y="2898245"/>
              <a:ext cx="532309" cy="614891"/>
              <a:chOff x="5341327" y="2898245"/>
              <a:chExt cx="532309" cy="614891"/>
            </a:xfrm>
          </p:grpSpPr>
          <p:sp>
            <p:nvSpPr>
              <p:cNvPr id="4669" name="Google Shape;4669;p59"/>
              <p:cNvSpPr/>
              <p:nvPr/>
            </p:nvSpPr>
            <p:spPr>
              <a:xfrm>
                <a:off x="5532290" y="3217476"/>
                <a:ext cx="341346" cy="295659"/>
              </a:xfrm>
              <a:custGeom>
                <a:avLst/>
                <a:gdLst/>
                <a:ahLst/>
                <a:cxnLst/>
                <a:rect l="l" t="t" r="r" b="b"/>
                <a:pathLst>
                  <a:path w="2576195" h="2231390" extrusionOk="0">
                    <a:moveTo>
                      <a:pt x="2576042" y="0"/>
                    </a:moveTo>
                    <a:lnTo>
                      <a:pt x="0" y="0"/>
                    </a:lnTo>
                    <a:lnTo>
                      <a:pt x="1288021" y="2230920"/>
                    </a:lnTo>
                    <a:lnTo>
                      <a:pt x="2576042" y="0"/>
                    </a:lnTo>
                    <a:close/>
                  </a:path>
                </a:pathLst>
              </a:custGeom>
              <a:solidFill>
                <a:srgbClr val="E3E9E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dirty="0"/>
              </a:p>
            </p:txBody>
          </p:sp>
          <p:sp>
            <p:nvSpPr>
              <p:cNvPr id="4670" name="Google Shape;4670;p59"/>
              <p:cNvSpPr/>
              <p:nvPr/>
            </p:nvSpPr>
            <p:spPr>
              <a:xfrm flipH="1">
                <a:off x="5341327" y="2898245"/>
                <a:ext cx="217159" cy="334508"/>
              </a:xfrm>
              <a:custGeom>
                <a:avLst/>
                <a:gdLst/>
                <a:ahLst/>
                <a:cxnLst/>
                <a:rect l="l" t="t" r="r" b="b"/>
                <a:pathLst>
                  <a:path w="1638934" h="2306954" extrusionOk="0">
                    <a:moveTo>
                      <a:pt x="1638680" y="0"/>
                    </a:moveTo>
                    <a:lnTo>
                      <a:pt x="697255" y="0"/>
                    </a:lnTo>
                    <a:lnTo>
                      <a:pt x="697255" y="2306535"/>
                    </a:lnTo>
                    <a:lnTo>
                      <a:pt x="0" y="2306535"/>
                    </a:lnTo>
                  </a:path>
                </a:pathLst>
              </a:custGeom>
              <a:noFill/>
              <a:ln w="28575" cap="flat" cmpd="sng">
                <a:solidFill>
                  <a:srgbClr val="E3E9E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dirty="0"/>
              </a:p>
            </p:txBody>
          </p:sp>
        </p:grpSp>
        <p:grpSp>
          <p:nvGrpSpPr>
            <p:cNvPr id="4671" name="Google Shape;4671;p59"/>
            <p:cNvGrpSpPr/>
            <p:nvPr/>
          </p:nvGrpSpPr>
          <p:grpSpPr>
            <a:xfrm>
              <a:off x="5532290" y="2881789"/>
              <a:ext cx="620516" cy="305456"/>
              <a:chOff x="5532290" y="2881789"/>
              <a:chExt cx="620516" cy="305456"/>
            </a:xfrm>
          </p:grpSpPr>
          <p:sp>
            <p:nvSpPr>
              <p:cNvPr id="4672" name="Google Shape;4672;p59"/>
              <p:cNvSpPr/>
              <p:nvPr/>
            </p:nvSpPr>
            <p:spPr>
              <a:xfrm>
                <a:off x="5532290" y="2891586"/>
                <a:ext cx="341346" cy="295659"/>
              </a:xfrm>
              <a:custGeom>
                <a:avLst/>
                <a:gdLst/>
                <a:ahLst/>
                <a:cxnLst/>
                <a:rect l="l" t="t" r="r" b="b"/>
                <a:pathLst>
                  <a:path w="2576195" h="2231390" extrusionOk="0">
                    <a:moveTo>
                      <a:pt x="1288021" y="0"/>
                    </a:moveTo>
                    <a:lnTo>
                      <a:pt x="0" y="2230920"/>
                    </a:lnTo>
                    <a:lnTo>
                      <a:pt x="2576042" y="2230920"/>
                    </a:lnTo>
                    <a:lnTo>
                      <a:pt x="1288021" y="0"/>
                    </a:lnTo>
                    <a:close/>
                  </a:path>
                </a:pathLst>
              </a:custGeom>
              <a:solidFill>
                <a:srgbClr val="435D7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dirty="0"/>
              </a:p>
            </p:txBody>
          </p:sp>
          <p:sp>
            <p:nvSpPr>
              <p:cNvPr id="4673" name="Google Shape;4673;p59"/>
              <p:cNvSpPr/>
              <p:nvPr/>
            </p:nvSpPr>
            <p:spPr>
              <a:xfrm>
                <a:off x="5837311" y="2881789"/>
                <a:ext cx="315495" cy="288369"/>
              </a:xfrm>
              <a:custGeom>
                <a:avLst/>
                <a:gdLst/>
                <a:ahLst/>
                <a:cxnLst/>
                <a:rect l="l" t="t" r="r" b="b"/>
                <a:pathLst>
                  <a:path w="1638934" h="2306954" extrusionOk="0">
                    <a:moveTo>
                      <a:pt x="1638680" y="0"/>
                    </a:moveTo>
                    <a:lnTo>
                      <a:pt x="697255" y="0"/>
                    </a:lnTo>
                    <a:lnTo>
                      <a:pt x="697255" y="2306535"/>
                    </a:lnTo>
                    <a:lnTo>
                      <a:pt x="0" y="2306535"/>
                    </a:lnTo>
                  </a:path>
                </a:pathLst>
              </a:custGeom>
              <a:noFill/>
              <a:ln w="28575" cap="flat" cmpd="sng">
                <a:solidFill>
                  <a:srgbClr val="435D7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dirty="0"/>
              </a:p>
            </p:txBody>
          </p:sp>
        </p:grpSp>
      </p:grpSp>
      <p:grpSp>
        <p:nvGrpSpPr>
          <p:cNvPr id="4674" name="Google Shape;4674;p59"/>
          <p:cNvGrpSpPr/>
          <p:nvPr/>
        </p:nvGrpSpPr>
        <p:grpSpPr>
          <a:xfrm>
            <a:off x="8178573" y="3508096"/>
            <a:ext cx="269068" cy="645491"/>
            <a:chOff x="7026852" y="3311869"/>
            <a:chExt cx="434331" cy="1041954"/>
          </a:xfrm>
        </p:grpSpPr>
        <p:sp>
          <p:nvSpPr>
            <p:cNvPr id="4675" name="Google Shape;4675;p59"/>
            <p:cNvSpPr/>
            <p:nvPr/>
          </p:nvSpPr>
          <p:spPr>
            <a:xfrm>
              <a:off x="7026852" y="3311869"/>
              <a:ext cx="434331" cy="847405"/>
            </a:xfrm>
            <a:custGeom>
              <a:avLst/>
              <a:gdLst/>
              <a:ahLst/>
              <a:cxnLst/>
              <a:rect l="l" t="t" r="r" b="b"/>
              <a:pathLst>
                <a:path w="16734" h="32649" extrusionOk="0">
                  <a:moveTo>
                    <a:pt x="8369" y="0"/>
                  </a:moveTo>
                  <a:cubicBezTo>
                    <a:pt x="3747" y="0"/>
                    <a:pt x="1" y="3747"/>
                    <a:pt x="1" y="8366"/>
                  </a:cubicBezTo>
                  <a:lnTo>
                    <a:pt x="1" y="32649"/>
                  </a:lnTo>
                  <a:lnTo>
                    <a:pt x="16734" y="32649"/>
                  </a:lnTo>
                  <a:lnTo>
                    <a:pt x="16734" y="8366"/>
                  </a:lnTo>
                  <a:cubicBezTo>
                    <a:pt x="16734" y="3744"/>
                    <a:pt x="12987" y="0"/>
                    <a:pt x="836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76" name="Google Shape;4676;p59"/>
            <p:cNvSpPr/>
            <p:nvPr/>
          </p:nvSpPr>
          <p:spPr>
            <a:xfrm>
              <a:off x="7082395" y="3359392"/>
              <a:ext cx="323321" cy="323321"/>
            </a:xfrm>
            <a:custGeom>
              <a:avLst/>
              <a:gdLst/>
              <a:ahLst/>
              <a:cxnLst/>
              <a:rect l="l" t="t" r="r" b="b"/>
              <a:pathLst>
                <a:path w="12457" h="12457" extrusionOk="0">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77" name="Google Shape;4677;p59"/>
            <p:cNvSpPr/>
            <p:nvPr/>
          </p:nvSpPr>
          <p:spPr>
            <a:xfrm>
              <a:off x="7026852" y="4159239"/>
              <a:ext cx="434331" cy="194585"/>
            </a:xfrm>
            <a:custGeom>
              <a:avLst/>
              <a:gdLst/>
              <a:ahLst/>
              <a:cxnLst/>
              <a:rect l="l" t="t" r="r" b="b"/>
              <a:pathLst>
                <a:path w="16734" h="7497" extrusionOk="0">
                  <a:moveTo>
                    <a:pt x="1" y="1"/>
                  </a:moveTo>
                  <a:lnTo>
                    <a:pt x="8369" y="7496"/>
                  </a:lnTo>
                  <a:lnTo>
                    <a:pt x="1673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678" name="Google Shape;4678;p59"/>
          <p:cNvGrpSpPr/>
          <p:nvPr/>
        </p:nvGrpSpPr>
        <p:grpSpPr>
          <a:xfrm>
            <a:off x="6195154" y="3547334"/>
            <a:ext cx="293882" cy="293836"/>
            <a:chOff x="4873519" y="3311869"/>
            <a:chExt cx="499374" cy="499296"/>
          </a:xfrm>
        </p:grpSpPr>
        <p:sp>
          <p:nvSpPr>
            <p:cNvPr id="4679" name="Google Shape;4679;p59"/>
            <p:cNvSpPr/>
            <p:nvPr/>
          </p:nvSpPr>
          <p:spPr>
            <a:xfrm>
              <a:off x="4873519" y="3311869"/>
              <a:ext cx="499374" cy="499296"/>
            </a:xfrm>
            <a:custGeom>
              <a:avLst/>
              <a:gdLst/>
              <a:ahLst/>
              <a:cxnLst/>
              <a:rect l="l" t="t" r="r" b="b"/>
              <a:pathLst>
                <a:path w="19240" h="19237" extrusionOk="0">
                  <a:moveTo>
                    <a:pt x="1" y="0"/>
                  </a:moveTo>
                  <a:lnTo>
                    <a:pt x="1" y="9618"/>
                  </a:lnTo>
                  <a:cubicBezTo>
                    <a:pt x="1" y="14929"/>
                    <a:pt x="4308" y="19236"/>
                    <a:pt x="9619" y="19236"/>
                  </a:cubicBezTo>
                  <a:cubicBezTo>
                    <a:pt x="14933" y="19236"/>
                    <a:pt x="19240" y="14929"/>
                    <a:pt x="19240" y="9618"/>
                  </a:cubicBezTo>
                  <a:cubicBezTo>
                    <a:pt x="19240" y="4307"/>
                    <a:pt x="14933" y="0"/>
                    <a:pt x="961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80" name="Google Shape;4680;p59"/>
            <p:cNvSpPr/>
            <p:nvPr/>
          </p:nvSpPr>
          <p:spPr>
            <a:xfrm>
              <a:off x="4894620" y="3329830"/>
              <a:ext cx="202112" cy="182386"/>
            </a:xfrm>
            <a:custGeom>
              <a:avLst/>
              <a:gdLst/>
              <a:ahLst/>
              <a:cxnLst/>
              <a:rect l="l" t="t" r="r" b="b"/>
              <a:pathLst>
                <a:path w="7787" h="7027" extrusionOk="0">
                  <a:moveTo>
                    <a:pt x="0" y="1"/>
                  </a:moveTo>
                  <a:lnTo>
                    <a:pt x="0" y="7026"/>
                  </a:lnTo>
                  <a:lnTo>
                    <a:pt x="7787" y="1"/>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681" name="Google Shape;4681;p59"/>
          <p:cNvGrpSpPr/>
          <p:nvPr/>
        </p:nvGrpSpPr>
        <p:grpSpPr>
          <a:xfrm>
            <a:off x="6195154" y="3859705"/>
            <a:ext cx="293882" cy="293882"/>
            <a:chOff x="4873519" y="3875839"/>
            <a:chExt cx="499374" cy="499374"/>
          </a:xfrm>
        </p:grpSpPr>
        <p:sp>
          <p:nvSpPr>
            <p:cNvPr id="4682" name="Google Shape;4682;p59"/>
            <p:cNvSpPr/>
            <p:nvPr/>
          </p:nvSpPr>
          <p:spPr>
            <a:xfrm>
              <a:off x="4873519" y="3875839"/>
              <a:ext cx="499374" cy="499374"/>
            </a:xfrm>
            <a:custGeom>
              <a:avLst/>
              <a:gdLst/>
              <a:ahLst/>
              <a:cxnLst/>
              <a:rect l="l" t="t" r="r" b="b"/>
              <a:pathLst>
                <a:path w="19240" h="19240" extrusionOk="0">
                  <a:moveTo>
                    <a:pt x="1" y="1"/>
                  </a:moveTo>
                  <a:lnTo>
                    <a:pt x="1" y="9619"/>
                  </a:lnTo>
                  <a:cubicBezTo>
                    <a:pt x="1" y="14930"/>
                    <a:pt x="4308" y="19240"/>
                    <a:pt x="9619" y="19240"/>
                  </a:cubicBezTo>
                  <a:cubicBezTo>
                    <a:pt x="14933" y="19240"/>
                    <a:pt x="19240" y="14933"/>
                    <a:pt x="19240" y="9619"/>
                  </a:cubicBezTo>
                  <a:lnTo>
                    <a:pt x="19240"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83" name="Google Shape;4683;p59"/>
            <p:cNvSpPr/>
            <p:nvPr/>
          </p:nvSpPr>
          <p:spPr>
            <a:xfrm>
              <a:off x="4894620" y="3893826"/>
              <a:ext cx="202112" cy="182360"/>
            </a:xfrm>
            <a:custGeom>
              <a:avLst/>
              <a:gdLst/>
              <a:ahLst/>
              <a:cxnLst/>
              <a:rect l="l" t="t" r="r" b="b"/>
              <a:pathLst>
                <a:path w="7787" h="7026" extrusionOk="0">
                  <a:moveTo>
                    <a:pt x="0" y="0"/>
                  </a:moveTo>
                  <a:lnTo>
                    <a:pt x="0" y="7026"/>
                  </a:lnTo>
                  <a:lnTo>
                    <a:pt x="7787" y="0"/>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684" name="Google Shape;4684;p59"/>
          <p:cNvGrpSpPr/>
          <p:nvPr/>
        </p:nvGrpSpPr>
        <p:grpSpPr>
          <a:xfrm>
            <a:off x="2425681" y="1831658"/>
            <a:ext cx="698104" cy="698208"/>
            <a:chOff x="2565073" y="2075876"/>
            <a:chExt cx="672482" cy="672518"/>
          </a:xfrm>
        </p:grpSpPr>
        <p:sp>
          <p:nvSpPr>
            <p:cNvPr id="4685" name="Google Shape;4685;p59"/>
            <p:cNvSpPr/>
            <p:nvPr/>
          </p:nvSpPr>
          <p:spPr>
            <a:xfrm>
              <a:off x="2642193" y="2530650"/>
              <a:ext cx="419588" cy="217743"/>
            </a:xfrm>
            <a:custGeom>
              <a:avLst/>
              <a:gdLst/>
              <a:ahLst/>
              <a:cxnLst/>
              <a:rect l="l" t="t" r="r" b="b"/>
              <a:pathLst>
                <a:path w="130611" h="67780" extrusionOk="0">
                  <a:moveTo>
                    <a:pt x="28498" y="0"/>
                  </a:moveTo>
                  <a:cubicBezTo>
                    <a:pt x="24484" y="0"/>
                    <a:pt x="20456" y="1023"/>
                    <a:pt x="16802" y="3132"/>
                  </a:cubicBezTo>
                  <a:lnTo>
                    <a:pt x="16191" y="3487"/>
                  </a:lnTo>
                  <a:cubicBezTo>
                    <a:pt x="1795" y="11796"/>
                    <a:pt x="1" y="31826"/>
                    <a:pt x="12628" y="42639"/>
                  </a:cubicBezTo>
                  <a:cubicBezTo>
                    <a:pt x="28340" y="56094"/>
                    <a:pt x="48088" y="64970"/>
                    <a:pt x="69808" y="67207"/>
                  </a:cubicBezTo>
                  <a:cubicBezTo>
                    <a:pt x="70015" y="67227"/>
                    <a:pt x="70217" y="67252"/>
                    <a:pt x="70419" y="67271"/>
                  </a:cubicBezTo>
                  <a:cubicBezTo>
                    <a:pt x="70804" y="67306"/>
                    <a:pt x="71188" y="67345"/>
                    <a:pt x="71572" y="67375"/>
                  </a:cubicBezTo>
                  <a:cubicBezTo>
                    <a:pt x="72080" y="67419"/>
                    <a:pt x="72588" y="67464"/>
                    <a:pt x="73100" y="67498"/>
                  </a:cubicBezTo>
                  <a:lnTo>
                    <a:pt x="73440" y="67523"/>
                  </a:lnTo>
                  <a:cubicBezTo>
                    <a:pt x="75877" y="67694"/>
                    <a:pt x="78323" y="67780"/>
                    <a:pt x="80773" y="67780"/>
                  </a:cubicBezTo>
                  <a:cubicBezTo>
                    <a:pt x="97672" y="67780"/>
                    <a:pt x="114788" y="63683"/>
                    <a:pt x="130611" y="55083"/>
                  </a:cubicBezTo>
                  <a:lnTo>
                    <a:pt x="106348" y="13068"/>
                  </a:lnTo>
                  <a:cubicBezTo>
                    <a:pt x="98422" y="17162"/>
                    <a:pt x="89641" y="19287"/>
                    <a:pt x="80747" y="19287"/>
                  </a:cubicBezTo>
                  <a:cubicBezTo>
                    <a:pt x="79675" y="19287"/>
                    <a:pt x="78601" y="19256"/>
                    <a:pt x="77526" y="19194"/>
                  </a:cubicBezTo>
                  <a:cubicBezTo>
                    <a:pt x="77220" y="19174"/>
                    <a:pt x="76910" y="19149"/>
                    <a:pt x="76599" y="19130"/>
                  </a:cubicBezTo>
                  <a:cubicBezTo>
                    <a:pt x="76072" y="19090"/>
                    <a:pt x="75545" y="19051"/>
                    <a:pt x="75017" y="18997"/>
                  </a:cubicBezTo>
                  <a:cubicBezTo>
                    <a:pt x="74943" y="18992"/>
                    <a:pt x="74865" y="18982"/>
                    <a:pt x="74791" y="18972"/>
                  </a:cubicBezTo>
                  <a:cubicBezTo>
                    <a:pt x="73347" y="18819"/>
                    <a:pt x="71908" y="18612"/>
                    <a:pt x="70478" y="18351"/>
                  </a:cubicBezTo>
                  <a:cubicBezTo>
                    <a:pt x="70409" y="18336"/>
                    <a:pt x="70340" y="18331"/>
                    <a:pt x="70266" y="18317"/>
                  </a:cubicBezTo>
                  <a:cubicBezTo>
                    <a:pt x="60646" y="16518"/>
                    <a:pt x="51666" y="12220"/>
                    <a:pt x="44224" y="5857"/>
                  </a:cubicBezTo>
                  <a:cubicBezTo>
                    <a:pt x="39725" y="2011"/>
                    <a:pt x="34125" y="0"/>
                    <a:pt x="28498"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86" name="Google Shape;4686;p59"/>
            <p:cNvSpPr/>
            <p:nvPr/>
          </p:nvSpPr>
          <p:spPr>
            <a:xfrm>
              <a:off x="2910083" y="2420918"/>
              <a:ext cx="327379" cy="312727"/>
            </a:xfrm>
            <a:custGeom>
              <a:avLst/>
              <a:gdLst/>
              <a:ahLst/>
              <a:cxnLst/>
              <a:rect l="l" t="t" r="r" b="b"/>
              <a:pathLst>
                <a:path w="101908" h="97347" extrusionOk="0">
                  <a:moveTo>
                    <a:pt x="53377" y="1"/>
                  </a:moveTo>
                  <a:cubicBezTo>
                    <a:pt x="52884" y="9843"/>
                    <a:pt x="49823" y="19390"/>
                    <a:pt x="44495" y="27689"/>
                  </a:cubicBezTo>
                  <a:lnTo>
                    <a:pt x="44490" y="27684"/>
                  </a:lnTo>
                  <a:cubicBezTo>
                    <a:pt x="37847" y="37980"/>
                    <a:pt x="27936" y="45964"/>
                    <a:pt x="16216" y="50163"/>
                  </a:cubicBezTo>
                  <a:cubicBezTo>
                    <a:pt x="6521" y="53638"/>
                    <a:pt x="1" y="62746"/>
                    <a:pt x="1" y="73041"/>
                  </a:cubicBezTo>
                  <a:cubicBezTo>
                    <a:pt x="1" y="86873"/>
                    <a:pt x="11336" y="97347"/>
                    <a:pt x="24173" y="97347"/>
                  </a:cubicBezTo>
                  <a:cubicBezTo>
                    <a:pt x="26820" y="97347"/>
                    <a:pt x="29530" y="96902"/>
                    <a:pt x="32219" y="95949"/>
                  </a:cubicBezTo>
                  <a:cubicBezTo>
                    <a:pt x="49306" y="89897"/>
                    <a:pt x="64347" y="79537"/>
                    <a:pt x="76048" y="66171"/>
                  </a:cubicBezTo>
                  <a:cubicBezTo>
                    <a:pt x="76329" y="65870"/>
                    <a:pt x="76609" y="65570"/>
                    <a:pt x="76881" y="65254"/>
                  </a:cubicBezTo>
                  <a:cubicBezTo>
                    <a:pt x="92548" y="46905"/>
                    <a:pt x="101267" y="23751"/>
                    <a:pt x="10190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87" name="Google Shape;4687;p59"/>
            <p:cNvSpPr/>
            <p:nvPr/>
          </p:nvSpPr>
          <p:spPr>
            <a:xfrm>
              <a:off x="2999034" y="2125384"/>
              <a:ext cx="238522" cy="411351"/>
            </a:xfrm>
            <a:custGeom>
              <a:avLst/>
              <a:gdLst/>
              <a:ahLst/>
              <a:cxnLst/>
              <a:rect l="l" t="t" r="r" b="b"/>
              <a:pathLst>
                <a:path w="74248" h="128047" extrusionOk="0">
                  <a:moveTo>
                    <a:pt x="24273" y="0"/>
                  </a:moveTo>
                  <a:lnTo>
                    <a:pt x="0" y="42036"/>
                  </a:lnTo>
                  <a:cubicBezTo>
                    <a:pt x="7521" y="46866"/>
                    <a:pt x="13775" y="53430"/>
                    <a:pt x="18236" y="61173"/>
                  </a:cubicBezTo>
                  <a:cubicBezTo>
                    <a:pt x="18694" y="61966"/>
                    <a:pt x="19128" y="62765"/>
                    <a:pt x="19542" y="63573"/>
                  </a:cubicBezTo>
                  <a:cubicBezTo>
                    <a:pt x="19601" y="63696"/>
                    <a:pt x="19665" y="63829"/>
                    <a:pt x="19729" y="63953"/>
                  </a:cubicBezTo>
                  <a:cubicBezTo>
                    <a:pt x="19970" y="64426"/>
                    <a:pt x="20202" y="64904"/>
                    <a:pt x="20429" y="65382"/>
                  </a:cubicBezTo>
                  <a:cubicBezTo>
                    <a:pt x="20557" y="65658"/>
                    <a:pt x="20685" y="65929"/>
                    <a:pt x="20808" y="66210"/>
                  </a:cubicBezTo>
                  <a:cubicBezTo>
                    <a:pt x="21079" y="66806"/>
                    <a:pt x="21346" y="67408"/>
                    <a:pt x="21592" y="68014"/>
                  </a:cubicBezTo>
                  <a:cubicBezTo>
                    <a:pt x="21676" y="68226"/>
                    <a:pt x="21755" y="68433"/>
                    <a:pt x="21838" y="68645"/>
                  </a:cubicBezTo>
                  <a:cubicBezTo>
                    <a:pt x="22036" y="69142"/>
                    <a:pt x="22223" y="69645"/>
                    <a:pt x="22405" y="70148"/>
                  </a:cubicBezTo>
                  <a:cubicBezTo>
                    <a:pt x="25816" y="79561"/>
                    <a:pt x="26649" y="89714"/>
                    <a:pt x="24815" y="99561"/>
                  </a:cubicBezTo>
                  <a:cubicBezTo>
                    <a:pt x="22952" y="109586"/>
                    <a:pt x="27738" y="119679"/>
                    <a:pt x="36570" y="124780"/>
                  </a:cubicBezTo>
                  <a:cubicBezTo>
                    <a:pt x="40441" y="127014"/>
                    <a:pt x="44590" y="128047"/>
                    <a:pt x="48651" y="128047"/>
                  </a:cubicBezTo>
                  <a:cubicBezTo>
                    <a:pt x="59837" y="128047"/>
                    <a:pt x="70356" y="120215"/>
                    <a:pt x="72558" y="108102"/>
                  </a:cubicBezTo>
                  <a:cubicBezTo>
                    <a:pt x="73686" y="101887"/>
                    <a:pt x="74248" y="95579"/>
                    <a:pt x="74248" y="89261"/>
                  </a:cubicBezTo>
                  <a:cubicBezTo>
                    <a:pt x="74243" y="71168"/>
                    <a:pt x="69655" y="54150"/>
                    <a:pt x="61577" y="39305"/>
                  </a:cubicBezTo>
                  <a:lnTo>
                    <a:pt x="61557" y="39315"/>
                  </a:lnTo>
                  <a:cubicBezTo>
                    <a:pt x="61123" y="38517"/>
                    <a:pt x="60680" y="37723"/>
                    <a:pt x="60222" y="36930"/>
                  </a:cubicBezTo>
                  <a:cubicBezTo>
                    <a:pt x="51178" y="21262"/>
                    <a:pt x="38694" y="8818"/>
                    <a:pt x="24273"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88" name="Google Shape;4688;p59"/>
            <p:cNvSpPr/>
            <p:nvPr/>
          </p:nvSpPr>
          <p:spPr>
            <a:xfrm>
              <a:off x="2740849" y="2075876"/>
              <a:ext cx="419604" cy="217734"/>
            </a:xfrm>
            <a:custGeom>
              <a:avLst/>
              <a:gdLst/>
              <a:ahLst/>
              <a:cxnLst/>
              <a:rect l="l" t="t" r="r" b="b"/>
              <a:pathLst>
                <a:path w="130616" h="67777" extrusionOk="0">
                  <a:moveTo>
                    <a:pt x="49853" y="1"/>
                  </a:moveTo>
                  <a:cubicBezTo>
                    <a:pt x="32949" y="1"/>
                    <a:pt x="15828" y="4093"/>
                    <a:pt x="0" y="12696"/>
                  </a:cubicBezTo>
                  <a:lnTo>
                    <a:pt x="24263" y="54711"/>
                  </a:lnTo>
                  <a:cubicBezTo>
                    <a:pt x="32189" y="50621"/>
                    <a:pt x="40970" y="48497"/>
                    <a:pt x="49860" y="48497"/>
                  </a:cubicBezTo>
                  <a:cubicBezTo>
                    <a:pt x="50932" y="48497"/>
                    <a:pt x="52006" y="48528"/>
                    <a:pt x="53080" y="48590"/>
                  </a:cubicBezTo>
                  <a:cubicBezTo>
                    <a:pt x="53391" y="48605"/>
                    <a:pt x="53701" y="48630"/>
                    <a:pt x="54012" y="48649"/>
                  </a:cubicBezTo>
                  <a:cubicBezTo>
                    <a:pt x="54539" y="48689"/>
                    <a:pt x="55066" y="48728"/>
                    <a:pt x="55594" y="48782"/>
                  </a:cubicBezTo>
                  <a:cubicBezTo>
                    <a:pt x="55668" y="48792"/>
                    <a:pt x="55746" y="48802"/>
                    <a:pt x="55820" y="48807"/>
                  </a:cubicBezTo>
                  <a:cubicBezTo>
                    <a:pt x="57264" y="48960"/>
                    <a:pt x="58704" y="49172"/>
                    <a:pt x="60133" y="49433"/>
                  </a:cubicBezTo>
                  <a:cubicBezTo>
                    <a:pt x="60202" y="49448"/>
                    <a:pt x="60271" y="49453"/>
                    <a:pt x="60345" y="49462"/>
                  </a:cubicBezTo>
                  <a:cubicBezTo>
                    <a:pt x="69965" y="51266"/>
                    <a:pt x="78945" y="55564"/>
                    <a:pt x="86387" y="61927"/>
                  </a:cubicBezTo>
                  <a:cubicBezTo>
                    <a:pt x="90886" y="65767"/>
                    <a:pt x="96484" y="67777"/>
                    <a:pt x="102111" y="67777"/>
                  </a:cubicBezTo>
                  <a:cubicBezTo>
                    <a:pt x="106125" y="67777"/>
                    <a:pt x="110154" y="66754"/>
                    <a:pt x="113809" y="64642"/>
                  </a:cubicBezTo>
                  <a:lnTo>
                    <a:pt x="114420" y="64292"/>
                  </a:lnTo>
                  <a:cubicBezTo>
                    <a:pt x="128816" y="55983"/>
                    <a:pt x="130615" y="35958"/>
                    <a:pt x="117988" y="25140"/>
                  </a:cubicBezTo>
                  <a:cubicBezTo>
                    <a:pt x="102271" y="11685"/>
                    <a:pt x="82523" y="2809"/>
                    <a:pt x="60803" y="572"/>
                  </a:cubicBezTo>
                  <a:cubicBezTo>
                    <a:pt x="60596" y="552"/>
                    <a:pt x="60394" y="532"/>
                    <a:pt x="60192" y="513"/>
                  </a:cubicBezTo>
                  <a:cubicBezTo>
                    <a:pt x="59808" y="473"/>
                    <a:pt x="59423" y="439"/>
                    <a:pt x="59039" y="404"/>
                  </a:cubicBezTo>
                  <a:cubicBezTo>
                    <a:pt x="58531" y="360"/>
                    <a:pt x="58023" y="320"/>
                    <a:pt x="57511" y="281"/>
                  </a:cubicBezTo>
                  <a:lnTo>
                    <a:pt x="57171" y="256"/>
                  </a:lnTo>
                  <a:cubicBezTo>
                    <a:pt x="54739" y="86"/>
                    <a:pt x="52298" y="1"/>
                    <a:pt x="4985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89" name="Google Shape;4689;p59"/>
            <p:cNvSpPr/>
            <p:nvPr/>
          </p:nvSpPr>
          <p:spPr>
            <a:xfrm>
              <a:off x="2565167" y="2090625"/>
              <a:ext cx="327379" cy="312740"/>
            </a:xfrm>
            <a:custGeom>
              <a:avLst/>
              <a:gdLst/>
              <a:ahLst/>
              <a:cxnLst/>
              <a:rect l="l" t="t" r="r" b="b"/>
              <a:pathLst>
                <a:path w="101908" h="97351" extrusionOk="0">
                  <a:moveTo>
                    <a:pt x="77732" y="1"/>
                  </a:moveTo>
                  <a:cubicBezTo>
                    <a:pt x="75086" y="1"/>
                    <a:pt x="72377" y="446"/>
                    <a:pt x="69690" y="1397"/>
                  </a:cubicBezTo>
                  <a:cubicBezTo>
                    <a:pt x="52607" y="7449"/>
                    <a:pt x="37561" y="17814"/>
                    <a:pt x="25865" y="31175"/>
                  </a:cubicBezTo>
                  <a:cubicBezTo>
                    <a:pt x="25580" y="31476"/>
                    <a:pt x="25299" y="31776"/>
                    <a:pt x="25028" y="32097"/>
                  </a:cubicBezTo>
                  <a:cubicBezTo>
                    <a:pt x="9365" y="50441"/>
                    <a:pt x="646" y="73600"/>
                    <a:pt x="1" y="97350"/>
                  </a:cubicBezTo>
                  <a:lnTo>
                    <a:pt x="48536" y="97350"/>
                  </a:lnTo>
                  <a:cubicBezTo>
                    <a:pt x="49024" y="87503"/>
                    <a:pt x="52085" y="77956"/>
                    <a:pt x="57413" y="69662"/>
                  </a:cubicBezTo>
                  <a:lnTo>
                    <a:pt x="57418" y="69662"/>
                  </a:lnTo>
                  <a:cubicBezTo>
                    <a:pt x="64061" y="59371"/>
                    <a:pt x="73977" y="51382"/>
                    <a:pt x="85697" y="47183"/>
                  </a:cubicBezTo>
                  <a:cubicBezTo>
                    <a:pt x="95382" y="43708"/>
                    <a:pt x="101907" y="34605"/>
                    <a:pt x="101907" y="24310"/>
                  </a:cubicBezTo>
                  <a:cubicBezTo>
                    <a:pt x="101907" y="10473"/>
                    <a:pt x="90570" y="1"/>
                    <a:pt x="77732"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90" name="Google Shape;4690;p59"/>
            <p:cNvSpPr/>
            <p:nvPr/>
          </p:nvSpPr>
          <p:spPr>
            <a:xfrm>
              <a:off x="2565073" y="2287538"/>
              <a:ext cx="218572" cy="409555"/>
            </a:xfrm>
            <a:custGeom>
              <a:avLst/>
              <a:gdLst/>
              <a:ahLst/>
              <a:cxnLst/>
              <a:rect l="l" t="t" r="r" b="b"/>
              <a:pathLst>
                <a:path w="68038" h="127488" extrusionOk="0">
                  <a:moveTo>
                    <a:pt x="25598" y="0"/>
                  </a:moveTo>
                  <a:cubicBezTo>
                    <a:pt x="14413" y="0"/>
                    <a:pt x="3897" y="7831"/>
                    <a:pt x="1695" y="19943"/>
                  </a:cubicBezTo>
                  <a:cubicBezTo>
                    <a:pt x="567" y="26163"/>
                    <a:pt x="0" y="32466"/>
                    <a:pt x="5" y="38785"/>
                  </a:cubicBezTo>
                  <a:cubicBezTo>
                    <a:pt x="5" y="56877"/>
                    <a:pt x="4598" y="73900"/>
                    <a:pt x="12676" y="88745"/>
                  </a:cubicBezTo>
                  <a:lnTo>
                    <a:pt x="12696" y="88735"/>
                  </a:lnTo>
                  <a:cubicBezTo>
                    <a:pt x="13125" y="89533"/>
                    <a:pt x="13568" y="90327"/>
                    <a:pt x="14027" y="91120"/>
                  </a:cubicBezTo>
                  <a:cubicBezTo>
                    <a:pt x="22888" y="106463"/>
                    <a:pt x="35052" y="118705"/>
                    <a:pt x="49093" y="127488"/>
                  </a:cubicBezTo>
                  <a:cubicBezTo>
                    <a:pt x="44721" y="124742"/>
                    <a:pt x="40552" y="121677"/>
                    <a:pt x="36634" y="118316"/>
                  </a:cubicBezTo>
                  <a:cubicBezTo>
                    <a:pt x="24002" y="107503"/>
                    <a:pt x="25801" y="87473"/>
                    <a:pt x="40197" y="79164"/>
                  </a:cubicBezTo>
                  <a:lnTo>
                    <a:pt x="40808" y="78809"/>
                  </a:lnTo>
                  <a:cubicBezTo>
                    <a:pt x="44459" y="76702"/>
                    <a:pt x="48483" y="75681"/>
                    <a:pt x="52492" y="75681"/>
                  </a:cubicBezTo>
                  <a:cubicBezTo>
                    <a:pt x="58042" y="75681"/>
                    <a:pt x="63566" y="77637"/>
                    <a:pt x="68038" y="81377"/>
                  </a:cubicBezTo>
                  <a:cubicBezTo>
                    <a:pt x="63238" y="77256"/>
                    <a:pt x="59172" y="72353"/>
                    <a:pt x="56017" y="66877"/>
                  </a:cubicBezTo>
                  <a:cubicBezTo>
                    <a:pt x="55559" y="66083"/>
                    <a:pt x="55120" y="65280"/>
                    <a:pt x="54706" y="64472"/>
                  </a:cubicBezTo>
                  <a:cubicBezTo>
                    <a:pt x="54647" y="64349"/>
                    <a:pt x="54583" y="64221"/>
                    <a:pt x="54519" y="64092"/>
                  </a:cubicBezTo>
                  <a:cubicBezTo>
                    <a:pt x="54278" y="63619"/>
                    <a:pt x="54046" y="63141"/>
                    <a:pt x="53824" y="62663"/>
                  </a:cubicBezTo>
                  <a:cubicBezTo>
                    <a:pt x="53691" y="62392"/>
                    <a:pt x="53568" y="62116"/>
                    <a:pt x="53440" y="61840"/>
                  </a:cubicBezTo>
                  <a:cubicBezTo>
                    <a:pt x="53169" y="61239"/>
                    <a:pt x="52907" y="60637"/>
                    <a:pt x="52656" y="60031"/>
                  </a:cubicBezTo>
                  <a:cubicBezTo>
                    <a:pt x="52572" y="59824"/>
                    <a:pt x="52493" y="59612"/>
                    <a:pt x="52410" y="59400"/>
                  </a:cubicBezTo>
                  <a:cubicBezTo>
                    <a:pt x="52217" y="58903"/>
                    <a:pt x="52025" y="58400"/>
                    <a:pt x="51843" y="57902"/>
                  </a:cubicBezTo>
                  <a:cubicBezTo>
                    <a:pt x="48437" y="48484"/>
                    <a:pt x="47604" y="38331"/>
                    <a:pt x="49433" y="28484"/>
                  </a:cubicBezTo>
                  <a:cubicBezTo>
                    <a:pt x="51301" y="18459"/>
                    <a:pt x="46515" y="8366"/>
                    <a:pt x="37683" y="3270"/>
                  </a:cubicBezTo>
                  <a:cubicBezTo>
                    <a:pt x="33811" y="1033"/>
                    <a:pt x="29660" y="0"/>
                    <a:pt x="25598"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691" name="Google Shape;4691;p59"/>
          <p:cNvGrpSpPr/>
          <p:nvPr/>
        </p:nvGrpSpPr>
        <p:grpSpPr>
          <a:xfrm>
            <a:off x="5649092" y="3516258"/>
            <a:ext cx="438354" cy="637329"/>
            <a:chOff x="1697726" y="3244179"/>
            <a:chExt cx="788124" cy="1146069"/>
          </a:xfrm>
        </p:grpSpPr>
        <p:sp>
          <p:nvSpPr>
            <p:cNvPr id="4692" name="Google Shape;4692;p59"/>
            <p:cNvSpPr/>
            <p:nvPr/>
          </p:nvSpPr>
          <p:spPr>
            <a:xfrm>
              <a:off x="1697726" y="3244179"/>
              <a:ext cx="788124" cy="1146069"/>
            </a:xfrm>
            <a:custGeom>
              <a:avLst/>
              <a:gdLst/>
              <a:ahLst/>
              <a:cxnLst/>
              <a:rect l="l" t="t" r="r" b="b"/>
              <a:pathLst>
                <a:path w="30365" h="44156" extrusionOk="0">
                  <a:moveTo>
                    <a:pt x="18841" y="1"/>
                  </a:moveTo>
                  <a:lnTo>
                    <a:pt x="18841" y="3319"/>
                  </a:lnTo>
                  <a:lnTo>
                    <a:pt x="7583" y="3319"/>
                  </a:lnTo>
                  <a:cubicBezTo>
                    <a:pt x="5740" y="3319"/>
                    <a:pt x="4248" y="4814"/>
                    <a:pt x="4248" y="6658"/>
                  </a:cubicBezTo>
                  <a:lnTo>
                    <a:pt x="4248" y="29436"/>
                  </a:lnTo>
                  <a:lnTo>
                    <a:pt x="1" y="29436"/>
                  </a:lnTo>
                  <a:lnTo>
                    <a:pt x="1" y="44155"/>
                  </a:lnTo>
                  <a:lnTo>
                    <a:pt x="14720" y="44155"/>
                  </a:lnTo>
                  <a:lnTo>
                    <a:pt x="14720" y="29436"/>
                  </a:lnTo>
                  <a:lnTo>
                    <a:pt x="10922" y="29436"/>
                  </a:lnTo>
                  <a:lnTo>
                    <a:pt x="10922" y="9993"/>
                  </a:lnTo>
                  <a:lnTo>
                    <a:pt x="18841" y="9993"/>
                  </a:lnTo>
                  <a:lnTo>
                    <a:pt x="18841" y="13311"/>
                  </a:lnTo>
                  <a:lnTo>
                    <a:pt x="30365" y="6658"/>
                  </a:lnTo>
                  <a:lnTo>
                    <a:pt x="18841"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93" name="Google Shape;4693;p59"/>
            <p:cNvSpPr/>
            <p:nvPr/>
          </p:nvSpPr>
          <p:spPr>
            <a:xfrm>
              <a:off x="1743302" y="4053603"/>
              <a:ext cx="291293" cy="291267"/>
            </a:xfrm>
            <a:custGeom>
              <a:avLst/>
              <a:gdLst/>
              <a:ahLst/>
              <a:cxnLst/>
              <a:rect l="l" t="t" r="r" b="b"/>
              <a:pathLst>
                <a:path w="11223" h="11222" extrusionOk="0">
                  <a:moveTo>
                    <a:pt x="1" y="0"/>
                  </a:moveTo>
                  <a:lnTo>
                    <a:pt x="1" y="11222"/>
                  </a:lnTo>
                  <a:lnTo>
                    <a:pt x="11222" y="11222"/>
                  </a:lnTo>
                  <a:lnTo>
                    <a:pt x="11222"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694" name="Google Shape;4694;p59"/>
          <p:cNvSpPr/>
          <p:nvPr/>
        </p:nvSpPr>
        <p:spPr>
          <a:xfrm>
            <a:off x="8146351" y="3404042"/>
            <a:ext cx="204" cy="4"/>
          </a:xfrm>
          <a:custGeom>
            <a:avLst/>
            <a:gdLst/>
            <a:ahLst/>
            <a:cxnLst/>
            <a:rect l="l" t="t" r="r" b="b"/>
            <a:pathLst>
              <a:path w="48" h="1" extrusionOk="0">
                <a:moveTo>
                  <a:pt x="48" y="0"/>
                </a:move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695" name="Google Shape;4695;p59"/>
          <p:cNvGrpSpPr/>
          <p:nvPr/>
        </p:nvGrpSpPr>
        <p:grpSpPr>
          <a:xfrm>
            <a:off x="7650306" y="1844621"/>
            <a:ext cx="799565" cy="670282"/>
            <a:chOff x="7617850" y="2063282"/>
            <a:chExt cx="799565" cy="670282"/>
          </a:xfrm>
        </p:grpSpPr>
        <p:cxnSp>
          <p:nvCxnSpPr>
            <p:cNvPr id="4696" name="Google Shape;4696;p59"/>
            <p:cNvCxnSpPr/>
            <p:nvPr/>
          </p:nvCxnSpPr>
          <p:spPr>
            <a:xfrm rot="5400000" flipH="1">
              <a:off x="7629118" y="2104714"/>
              <a:ext cx="129900" cy="111300"/>
            </a:xfrm>
            <a:prstGeom prst="bentConnector3">
              <a:avLst>
                <a:gd name="adj1" fmla="val 50000"/>
              </a:avLst>
            </a:prstGeom>
            <a:noFill/>
            <a:ln w="9525" cap="flat" cmpd="sng">
              <a:solidFill>
                <a:srgbClr val="667E92"/>
              </a:solidFill>
              <a:prstDash val="solid"/>
              <a:round/>
              <a:headEnd type="none" w="med" len="med"/>
              <a:tailEnd type="none" w="med" len="med"/>
            </a:ln>
          </p:spPr>
        </p:cxnSp>
        <p:cxnSp>
          <p:nvCxnSpPr>
            <p:cNvPr id="4697" name="Google Shape;4697;p59"/>
            <p:cNvCxnSpPr/>
            <p:nvPr/>
          </p:nvCxnSpPr>
          <p:spPr>
            <a:xfrm rot="-5400000">
              <a:off x="8276270" y="2104714"/>
              <a:ext cx="129900" cy="111300"/>
            </a:xfrm>
            <a:prstGeom prst="bentConnector3">
              <a:avLst>
                <a:gd name="adj1" fmla="val 50000"/>
              </a:avLst>
            </a:prstGeom>
            <a:noFill/>
            <a:ln w="9525" cap="flat" cmpd="sng">
              <a:solidFill>
                <a:srgbClr val="667E92"/>
              </a:solidFill>
              <a:prstDash val="solid"/>
              <a:round/>
              <a:headEnd type="none" w="med" len="med"/>
              <a:tailEnd type="none" w="med" len="med"/>
            </a:ln>
          </p:spPr>
        </p:cxnSp>
        <p:cxnSp>
          <p:nvCxnSpPr>
            <p:cNvPr id="4698" name="Google Shape;4698;p59"/>
            <p:cNvCxnSpPr/>
            <p:nvPr/>
          </p:nvCxnSpPr>
          <p:spPr>
            <a:xfrm rot="5400000">
              <a:off x="7629118" y="2612964"/>
              <a:ext cx="129900" cy="111300"/>
            </a:xfrm>
            <a:prstGeom prst="bentConnector3">
              <a:avLst>
                <a:gd name="adj1" fmla="val 50000"/>
              </a:avLst>
            </a:prstGeom>
            <a:noFill/>
            <a:ln w="9525" cap="flat" cmpd="sng">
              <a:solidFill>
                <a:srgbClr val="667E92"/>
              </a:solidFill>
              <a:prstDash val="solid"/>
              <a:round/>
              <a:headEnd type="none" w="med" len="med"/>
              <a:tailEnd type="none" w="med" len="med"/>
            </a:ln>
          </p:spPr>
        </p:cxnSp>
        <p:cxnSp>
          <p:nvCxnSpPr>
            <p:cNvPr id="4699" name="Google Shape;4699;p59"/>
            <p:cNvCxnSpPr/>
            <p:nvPr/>
          </p:nvCxnSpPr>
          <p:spPr>
            <a:xfrm rot="-5400000" flipH="1">
              <a:off x="8276270" y="2612964"/>
              <a:ext cx="129900" cy="111300"/>
            </a:xfrm>
            <a:prstGeom prst="bentConnector3">
              <a:avLst>
                <a:gd name="adj1" fmla="val 50000"/>
              </a:avLst>
            </a:prstGeom>
            <a:noFill/>
            <a:ln w="9525" cap="flat" cmpd="sng">
              <a:solidFill>
                <a:srgbClr val="667E92"/>
              </a:solidFill>
              <a:prstDash val="solid"/>
              <a:round/>
              <a:headEnd type="none" w="med" len="med"/>
              <a:tailEnd type="none" w="med" len="med"/>
            </a:ln>
          </p:spPr>
        </p:cxnSp>
        <p:cxnSp>
          <p:nvCxnSpPr>
            <p:cNvPr id="4700" name="Google Shape;4700;p59"/>
            <p:cNvCxnSpPr/>
            <p:nvPr/>
          </p:nvCxnSpPr>
          <p:spPr>
            <a:xfrm rot="10800000">
              <a:off x="7617850" y="2393356"/>
              <a:ext cx="83400" cy="0"/>
            </a:xfrm>
            <a:prstGeom prst="straightConnector1">
              <a:avLst/>
            </a:prstGeom>
            <a:noFill/>
            <a:ln w="9525" cap="flat" cmpd="sng">
              <a:solidFill>
                <a:srgbClr val="667E92"/>
              </a:solidFill>
              <a:prstDash val="solid"/>
              <a:round/>
              <a:headEnd type="none" w="med" len="med"/>
              <a:tailEnd type="none" w="med" len="med"/>
            </a:ln>
          </p:spPr>
        </p:cxnSp>
        <p:cxnSp>
          <p:nvCxnSpPr>
            <p:cNvPr id="4701" name="Google Shape;4701;p59"/>
            <p:cNvCxnSpPr/>
            <p:nvPr/>
          </p:nvCxnSpPr>
          <p:spPr>
            <a:xfrm rot="10800000">
              <a:off x="8334015" y="2393356"/>
              <a:ext cx="83400" cy="0"/>
            </a:xfrm>
            <a:prstGeom prst="straightConnector1">
              <a:avLst/>
            </a:prstGeom>
            <a:noFill/>
            <a:ln w="9525" cap="flat" cmpd="sng">
              <a:solidFill>
                <a:srgbClr val="667E92"/>
              </a:solidFill>
              <a:prstDash val="solid"/>
              <a:round/>
              <a:headEnd type="none" w="med" len="med"/>
              <a:tailEnd type="none" w="med" len="med"/>
            </a:ln>
          </p:spPr>
        </p:cxnSp>
        <p:grpSp>
          <p:nvGrpSpPr>
            <p:cNvPr id="4702" name="Google Shape;4702;p59"/>
            <p:cNvGrpSpPr/>
            <p:nvPr/>
          </p:nvGrpSpPr>
          <p:grpSpPr>
            <a:xfrm>
              <a:off x="7734309" y="2063282"/>
              <a:ext cx="570957" cy="620095"/>
              <a:chOff x="7734309" y="2063282"/>
              <a:chExt cx="570957" cy="620095"/>
            </a:xfrm>
          </p:grpSpPr>
          <p:grpSp>
            <p:nvGrpSpPr>
              <p:cNvPr id="4703" name="Google Shape;4703;p59"/>
              <p:cNvGrpSpPr/>
              <p:nvPr/>
            </p:nvGrpSpPr>
            <p:grpSpPr>
              <a:xfrm>
                <a:off x="8031573" y="2063282"/>
                <a:ext cx="273693" cy="620095"/>
                <a:chOff x="8031573" y="2063282"/>
                <a:chExt cx="273693" cy="620095"/>
              </a:xfrm>
            </p:grpSpPr>
            <p:sp>
              <p:nvSpPr>
                <p:cNvPr id="4704" name="Google Shape;4704;p59"/>
                <p:cNvSpPr/>
                <p:nvPr/>
              </p:nvSpPr>
              <p:spPr>
                <a:xfrm>
                  <a:off x="8031573" y="2481676"/>
                  <a:ext cx="246012" cy="201702"/>
                </a:xfrm>
                <a:custGeom>
                  <a:avLst/>
                  <a:gdLst/>
                  <a:ahLst/>
                  <a:cxnLst/>
                  <a:rect l="l" t="t" r="r" b="b"/>
                  <a:pathLst>
                    <a:path w="17944" h="14712" extrusionOk="0">
                      <a:moveTo>
                        <a:pt x="13714" y="1"/>
                      </a:moveTo>
                      <a:cubicBezTo>
                        <a:pt x="13485" y="1"/>
                        <a:pt x="13243" y="5"/>
                        <a:pt x="12987" y="13"/>
                      </a:cubicBezTo>
                      <a:cubicBezTo>
                        <a:pt x="11706" y="56"/>
                        <a:pt x="10294" y="76"/>
                        <a:pt x="8782" y="76"/>
                      </a:cubicBezTo>
                      <a:cubicBezTo>
                        <a:pt x="8568" y="76"/>
                        <a:pt x="8352" y="76"/>
                        <a:pt x="8134" y="75"/>
                      </a:cubicBezTo>
                      <a:lnTo>
                        <a:pt x="8118" y="75"/>
                      </a:lnTo>
                      <a:cubicBezTo>
                        <a:pt x="8116" y="75"/>
                        <a:pt x="8114" y="75"/>
                        <a:pt x="8112" y="75"/>
                      </a:cubicBezTo>
                      <a:cubicBezTo>
                        <a:pt x="6297" y="75"/>
                        <a:pt x="4825" y="1549"/>
                        <a:pt x="4828" y="3365"/>
                      </a:cubicBezTo>
                      <a:lnTo>
                        <a:pt x="4828" y="4847"/>
                      </a:lnTo>
                      <a:lnTo>
                        <a:pt x="6675" y="4847"/>
                      </a:lnTo>
                      <a:cubicBezTo>
                        <a:pt x="9163" y="4850"/>
                        <a:pt x="11182" y="6869"/>
                        <a:pt x="11185" y="9357"/>
                      </a:cubicBezTo>
                      <a:lnTo>
                        <a:pt x="11185" y="9535"/>
                      </a:lnTo>
                      <a:cubicBezTo>
                        <a:pt x="11185" y="9839"/>
                        <a:pt x="10936" y="10088"/>
                        <a:pt x="10632" y="10088"/>
                      </a:cubicBezTo>
                      <a:cubicBezTo>
                        <a:pt x="10328" y="10088"/>
                        <a:pt x="10079" y="9839"/>
                        <a:pt x="10079" y="9535"/>
                      </a:cubicBezTo>
                      <a:lnTo>
                        <a:pt x="10079" y="9357"/>
                      </a:lnTo>
                      <a:cubicBezTo>
                        <a:pt x="10079" y="7477"/>
                        <a:pt x="8555" y="5953"/>
                        <a:pt x="6675" y="5953"/>
                      </a:cubicBezTo>
                      <a:lnTo>
                        <a:pt x="1" y="5953"/>
                      </a:lnTo>
                      <a:lnTo>
                        <a:pt x="1" y="12851"/>
                      </a:lnTo>
                      <a:cubicBezTo>
                        <a:pt x="460" y="13288"/>
                        <a:pt x="2279" y="14711"/>
                        <a:pt x="6423" y="14711"/>
                      </a:cubicBezTo>
                      <a:cubicBezTo>
                        <a:pt x="11525" y="14711"/>
                        <a:pt x="14168" y="11628"/>
                        <a:pt x="14527" y="8571"/>
                      </a:cubicBezTo>
                      <a:cubicBezTo>
                        <a:pt x="14553" y="8351"/>
                        <a:pt x="14705" y="8169"/>
                        <a:pt x="14919" y="8105"/>
                      </a:cubicBezTo>
                      <a:cubicBezTo>
                        <a:pt x="15042" y="8069"/>
                        <a:pt x="17944" y="7154"/>
                        <a:pt x="17882" y="3957"/>
                      </a:cubicBezTo>
                      <a:cubicBezTo>
                        <a:pt x="17856" y="2779"/>
                        <a:pt x="17727" y="1961"/>
                        <a:pt x="17459" y="1392"/>
                      </a:cubicBezTo>
                      <a:cubicBezTo>
                        <a:pt x="17352" y="1201"/>
                        <a:pt x="17093" y="842"/>
                        <a:pt x="17028" y="780"/>
                      </a:cubicBezTo>
                      <a:cubicBezTo>
                        <a:pt x="16462" y="243"/>
                        <a:pt x="15452" y="1"/>
                        <a:pt x="13714"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05" name="Google Shape;4705;p59"/>
                <p:cNvSpPr/>
                <p:nvPr/>
              </p:nvSpPr>
              <p:spPr>
                <a:xfrm>
                  <a:off x="8031573" y="2298026"/>
                  <a:ext cx="273693" cy="250112"/>
                </a:xfrm>
                <a:custGeom>
                  <a:avLst/>
                  <a:gdLst/>
                  <a:ahLst/>
                  <a:cxnLst/>
                  <a:rect l="l" t="t" r="r" b="b"/>
                  <a:pathLst>
                    <a:path w="19963" h="18243" extrusionOk="0">
                      <a:moveTo>
                        <a:pt x="16810" y="1"/>
                      </a:moveTo>
                      <a:cubicBezTo>
                        <a:pt x="16764" y="1"/>
                        <a:pt x="16738" y="2"/>
                        <a:pt x="16737" y="2"/>
                      </a:cubicBezTo>
                      <a:lnTo>
                        <a:pt x="12039" y="2"/>
                      </a:lnTo>
                      <a:cubicBezTo>
                        <a:pt x="9752" y="2"/>
                        <a:pt x="7902" y="1856"/>
                        <a:pt x="7898" y="4140"/>
                      </a:cubicBezTo>
                      <a:lnTo>
                        <a:pt x="7898" y="6748"/>
                      </a:lnTo>
                      <a:lnTo>
                        <a:pt x="8303" y="6748"/>
                      </a:lnTo>
                      <a:cubicBezTo>
                        <a:pt x="9966" y="6748"/>
                        <a:pt x="11315" y="8097"/>
                        <a:pt x="11315" y="9760"/>
                      </a:cubicBezTo>
                      <a:lnTo>
                        <a:pt x="11315" y="10333"/>
                      </a:lnTo>
                      <a:cubicBezTo>
                        <a:pt x="11315" y="10637"/>
                        <a:pt x="11069" y="10886"/>
                        <a:pt x="10761" y="10886"/>
                      </a:cubicBezTo>
                      <a:cubicBezTo>
                        <a:pt x="10457" y="10886"/>
                        <a:pt x="10211" y="10637"/>
                        <a:pt x="10211" y="10333"/>
                      </a:cubicBezTo>
                      <a:lnTo>
                        <a:pt x="10211" y="9760"/>
                      </a:lnTo>
                      <a:cubicBezTo>
                        <a:pt x="10208" y="8705"/>
                        <a:pt x="9357" y="7854"/>
                        <a:pt x="8303" y="7851"/>
                      </a:cubicBezTo>
                      <a:lnTo>
                        <a:pt x="6449" y="7851"/>
                      </a:lnTo>
                      <a:cubicBezTo>
                        <a:pt x="5362" y="7851"/>
                        <a:pt x="4482" y="8731"/>
                        <a:pt x="4482" y="9818"/>
                      </a:cubicBezTo>
                      <a:lnTo>
                        <a:pt x="4482" y="10624"/>
                      </a:lnTo>
                      <a:cubicBezTo>
                        <a:pt x="4482" y="10931"/>
                        <a:pt x="4233" y="11177"/>
                        <a:pt x="3929" y="11177"/>
                      </a:cubicBezTo>
                      <a:cubicBezTo>
                        <a:pt x="3624" y="11177"/>
                        <a:pt x="3375" y="10931"/>
                        <a:pt x="3375" y="10624"/>
                      </a:cubicBezTo>
                      <a:lnTo>
                        <a:pt x="3375" y="9818"/>
                      </a:lnTo>
                      <a:cubicBezTo>
                        <a:pt x="3375" y="8123"/>
                        <a:pt x="4750" y="6745"/>
                        <a:pt x="6449" y="6745"/>
                      </a:cubicBezTo>
                      <a:lnTo>
                        <a:pt x="6792" y="6745"/>
                      </a:lnTo>
                      <a:lnTo>
                        <a:pt x="6792" y="5230"/>
                      </a:lnTo>
                      <a:lnTo>
                        <a:pt x="1" y="5230"/>
                      </a:lnTo>
                      <a:lnTo>
                        <a:pt x="1" y="18243"/>
                      </a:lnTo>
                      <a:lnTo>
                        <a:pt x="3722" y="18243"/>
                      </a:lnTo>
                      <a:lnTo>
                        <a:pt x="3722" y="16761"/>
                      </a:lnTo>
                      <a:cubicBezTo>
                        <a:pt x="3722" y="14335"/>
                        <a:pt x="5689" y="12364"/>
                        <a:pt x="8118" y="12364"/>
                      </a:cubicBezTo>
                      <a:lnTo>
                        <a:pt x="8138" y="12364"/>
                      </a:lnTo>
                      <a:cubicBezTo>
                        <a:pt x="8355" y="12365"/>
                        <a:pt x="8571" y="12366"/>
                        <a:pt x="8785" y="12366"/>
                      </a:cubicBezTo>
                      <a:cubicBezTo>
                        <a:pt x="10281" y="12366"/>
                        <a:pt x="11680" y="12346"/>
                        <a:pt x="12949" y="12306"/>
                      </a:cubicBezTo>
                      <a:cubicBezTo>
                        <a:pt x="13215" y="12297"/>
                        <a:pt x="13470" y="12293"/>
                        <a:pt x="13712" y="12293"/>
                      </a:cubicBezTo>
                      <a:cubicBezTo>
                        <a:pt x="15786" y="12293"/>
                        <a:pt x="16995" y="12621"/>
                        <a:pt x="17789" y="13374"/>
                      </a:cubicBezTo>
                      <a:cubicBezTo>
                        <a:pt x="17866" y="13448"/>
                        <a:pt x="17941" y="13526"/>
                        <a:pt x="18009" y="13610"/>
                      </a:cubicBezTo>
                      <a:cubicBezTo>
                        <a:pt x="19963" y="12539"/>
                        <a:pt x="19927" y="9744"/>
                        <a:pt x="19927" y="9715"/>
                      </a:cubicBezTo>
                      <a:lnTo>
                        <a:pt x="19927" y="4156"/>
                      </a:lnTo>
                      <a:cubicBezTo>
                        <a:pt x="19927" y="2603"/>
                        <a:pt x="19545" y="1461"/>
                        <a:pt x="18795" y="763"/>
                      </a:cubicBezTo>
                      <a:cubicBezTo>
                        <a:pt x="18032" y="53"/>
                        <a:pt x="17079" y="1"/>
                        <a:pt x="16810"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06" name="Google Shape;4706;p59"/>
                <p:cNvSpPr/>
                <p:nvPr/>
              </p:nvSpPr>
              <p:spPr>
                <a:xfrm>
                  <a:off x="8031573" y="2063282"/>
                  <a:ext cx="177311" cy="142529"/>
                </a:xfrm>
                <a:custGeom>
                  <a:avLst/>
                  <a:gdLst/>
                  <a:ahLst/>
                  <a:cxnLst/>
                  <a:rect l="l" t="t" r="r" b="b"/>
                  <a:pathLst>
                    <a:path w="12933" h="10396" extrusionOk="0">
                      <a:moveTo>
                        <a:pt x="3097" y="1"/>
                      </a:moveTo>
                      <a:cubicBezTo>
                        <a:pt x="134" y="1"/>
                        <a:pt x="4" y="3928"/>
                        <a:pt x="1" y="4087"/>
                      </a:cubicBezTo>
                      <a:lnTo>
                        <a:pt x="1" y="10396"/>
                      </a:lnTo>
                      <a:lnTo>
                        <a:pt x="3796" y="10396"/>
                      </a:lnTo>
                      <a:cubicBezTo>
                        <a:pt x="5061" y="10393"/>
                        <a:pt x="6087" y="9367"/>
                        <a:pt x="6087" y="8102"/>
                      </a:cubicBezTo>
                      <a:lnTo>
                        <a:pt x="6087" y="7568"/>
                      </a:lnTo>
                      <a:cubicBezTo>
                        <a:pt x="6083" y="6255"/>
                        <a:pt x="5022" y="5193"/>
                        <a:pt x="3712" y="5193"/>
                      </a:cubicBezTo>
                      <a:lnTo>
                        <a:pt x="2803" y="5193"/>
                      </a:lnTo>
                      <a:cubicBezTo>
                        <a:pt x="2499" y="5193"/>
                        <a:pt x="2249" y="4944"/>
                        <a:pt x="2249" y="4640"/>
                      </a:cubicBezTo>
                      <a:cubicBezTo>
                        <a:pt x="2249" y="4336"/>
                        <a:pt x="2499" y="4087"/>
                        <a:pt x="2803" y="4087"/>
                      </a:cubicBezTo>
                      <a:lnTo>
                        <a:pt x="3715" y="4087"/>
                      </a:lnTo>
                      <a:cubicBezTo>
                        <a:pt x="5507" y="4090"/>
                        <a:pt x="7009" y="5456"/>
                        <a:pt x="7180" y="7241"/>
                      </a:cubicBezTo>
                      <a:lnTo>
                        <a:pt x="12741" y="7241"/>
                      </a:lnTo>
                      <a:cubicBezTo>
                        <a:pt x="12868" y="7086"/>
                        <a:pt x="12932" y="6847"/>
                        <a:pt x="12777" y="6420"/>
                      </a:cubicBezTo>
                      <a:cubicBezTo>
                        <a:pt x="12389" y="5323"/>
                        <a:pt x="10755" y="3708"/>
                        <a:pt x="8616" y="2301"/>
                      </a:cubicBezTo>
                      <a:cubicBezTo>
                        <a:pt x="6494" y="903"/>
                        <a:pt x="4327" y="1"/>
                        <a:pt x="309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07" name="Google Shape;4707;p59"/>
                <p:cNvSpPr/>
                <p:nvPr/>
              </p:nvSpPr>
              <p:spPr>
                <a:xfrm>
                  <a:off x="8031573" y="2177659"/>
                  <a:ext cx="221307" cy="176914"/>
                </a:xfrm>
                <a:custGeom>
                  <a:avLst/>
                  <a:gdLst/>
                  <a:ahLst/>
                  <a:cxnLst/>
                  <a:rect l="l" t="t" r="r" b="b"/>
                  <a:pathLst>
                    <a:path w="16142" h="12904" extrusionOk="0">
                      <a:moveTo>
                        <a:pt x="13080" y="0"/>
                      </a:moveTo>
                      <a:cubicBezTo>
                        <a:pt x="13032" y="0"/>
                        <a:pt x="13005" y="2"/>
                        <a:pt x="13004" y="2"/>
                      </a:cubicBezTo>
                      <a:cubicBezTo>
                        <a:pt x="12997" y="3"/>
                        <a:pt x="12991" y="4"/>
                        <a:pt x="12985" y="4"/>
                      </a:cubicBezTo>
                      <a:cubicBezTo>
                        <a:pt x="12978" y="4"/>
                        <a:pt x="12973" y="3"/>
                        <a:pt x="12968" y="2"/>
                      </a:cubicBezTo>
                      <a:lnTo>
                        <a:pt x="7183" y="2"/>
                      </a:lnTo>
                      <a:cubicBezTo>
                        <a:pt x="7054" y="1778"/>
                        <a:pt x="5579" y="3156"/>
                        <a:pt x="3796" y="3156"/>
                      </a:cubicBezTo>
                      <a:lnTo>
                        <a:pt x="1" y="3156"/>
                      </a:lnTo>
                      <a:lnTo>
                        <a:pt x="1" y="12904"/>
                      </a:lnTo>
                      <a:lnTo>
                        <a:pt x="6792" y="12904"/>
                      </a:lnTo>
                      <a:cubicBezTo>
                        <a:pt x="6802" y="10018"/>
                        <a:pt x="9150" y="7676"/>
                        <a:pt x="12036" y="7676"/>
                      </a:cubicBezTo>
                      <a:lnTo>
                        <a:pt x="16142" y="7676"/>
                      </a:lnTo>
                      <a:lnTo>
                        <a:pt x="16142" y="3137"/>
                      </a:lnTo>
                      <a:cubicBezTo>
                        <a:pt x="16142" y="2108"/>
                        <a:pt x="15857" y="1318"/>
                        <a:pt x="15297" y="788"/>
                      </a:cubicBezTo>
                      <a:cubicBezTo>
                        <a:pt x="14516" y="51"/>
                        <a:pt x="13383" y="0"/>
                        <a:pt x="13080"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708" name="Google Shape;4708;p59"/>
              <p:cNvGrpSpPr/>
              <p:nvPr/>
            </p:nvGrpSpPr>
            <p:grpSpPr>
              <a:xfrm flipH="1">
                <a:off x="7734309" y="2063282"/>
                <a:ext cx="273693" cy="620095"/>
                <a:chOff x="8031573" y="2063282"/>
                <a:chExt cx="273693" cy="620095"/>
              </a:xfrm>
            </p:grpSpPr>
            <p:sp>
              <p:nvSpPr>
                <p:cNvPr id="4709" name="Google Shape;4709;p59"/>
                <p:cNvSpPr/>
                <p:nvPr/>
              </p:nvSpPr>
              <p:spPr>
                <a:xfrm>
                  <a:off x="8031573" y="2481676"/>
                  <a:ext cx="246012" cy="201702"/>
                </a:xfrm>
                <a:custGeom>
                  <a:avLst/>
                  <a:gdLst/>
                  <a:ahLst/>
                  <a:cxnLst/>
                  <a:rect l="l" t="t" r="r" b="b"/>
                  <a:pathLst>
                    <a:path w="17944" h="14712" extrusionOk="0">
                      <a:moveTo>
                        <a:pt x="13714" y="1"/>
                      </a:moveTo>
                      <a:cubicBezTo>
                        <a:pt x="13485" y="1"/>
                        <a:pt x="13243" y="5"/>
                        <a:pt x="12987" y="13"/>
                      </a:cubicBezTo>
                      <a:cubicBezTo>
                        <a:pt x="11706" y="56"/>
                        <a:pt x="10294" y="76"/>
                        <a:pt x="8782" y="76"/>
                      </a:cubicBezTo>
                      <a:cubicBezTo>
                        <a:pt x="8568" y="76"/>
                        <a:pt x="8352" y="76"/>
                        <a:pt x="8134" y="75"/>
                      </a:cubicBezTo>
                      <a:lnTo>
                        <a:pt x="8118" y="75"/>
                      </a:lnTo>
                      <a:cubicBezTo>
                        <a:pt x="8116" y="75"/>
                        <a:pt x="8114" y="75"/>
                        <a:pt x="8112" y="75"/>
                      </a:cubicBezTo>
                      <a:cubicBezTo>
                        <a:pt x="6297" y="75"/>
                        <a:pt x="4825" y="1549"/>
                        <a:pt x="4828" y="3365"/>
                      </a:cubicBezTo>
                      <a:lnTo>
                        <a:pt x="4828" y="4847"/>
                      </a:lnTo>
                      <a:lnTo>
                        <a:pt x="6675" y="4847"/>
                      </a:lnTo>
                      <a:cubicBezTo>
                        <a:pt x="9163" y="4850"/>
                        <a:pt x="11182" y="6869"/>
                        <a:pt x="11185" y="9357"/>
                      </a:cubicBezTo>
                      <a:lnTo>
                        <a:pt x="11185" y="9535"/>
                      </a:lnTo>
                      <a:cubicBezTo>
                        <a:pt x="11185" y="9839"/>
                        <a:pt x="10936" y="10088"/>
                        <a:pt x="10632" y="10088"/>
                      </a:cubicBezTo>
                      <a:cubicBezTo>
                        <a:pt x="10328" y="10088"/>
                        <a:pt x="10079" y="9839"/>
                        <a:pt x="10079" y="9535"/>
                      </a:cubicBezTo>
                      <a:lnTo>
                        <a:pt x="10079" y="9357"/>
                      </a:lnTo>
                      <a:cubicBezTo>
                        <a:pt x="10079" y="7477"/>
                        <a:pt x="8555" y="5953"/>
                        <a:pt x="6675" y="5953"/>
                      </a:cubicBezTo>
                      <a:lnTo>
                        <a:pt x="1" y="5953"/>
                      </a:lnTo>
                      <a:lnTo>
                        <a:pt x="1" y="12851"/>
                      </a:lnTo>
                      <a:cubicBezTo>
                        <a:pt x="460" y="13288"/>
                        <a:pt x="2279" y="14711"/>
                        <a:pt x="6423" y="14711"/>
                      </a:cubicBezTo>
                      <a:cubicBezTo>
                        <a:pt x="11525" y="14711"/>
                        <a:pt x="14168" y="11628"/>
                        <a:pt x="14527" y="8571"/>
                      </a:cubicBezTo>
                      <a:cubicBezTo>
                        <a:pt x="14553" y="8351"/>
                        <a:pt x="14705" y="8169"/>
                        <a:pt x="14919" y="8105"/>
                      </a:cubicBezTo>
                      <a:cubicBezTo>
                        <a:pt x="15042" y="8069"/>
                        <a:pt x="17944" y="7154"/>
                        <a:pt x="17882" y="3957"/>
                      </a:cubicBezTo>
                      <a:cubicBezTo>
                        <a:pt x="17856" y="2779"/>
                        <a:pt x="17727" y="1961"/>
                        <a:pt x="17459" y="1392"/>
                      </a:cubicBezTo>
                      <a:cubicBezTo>
                        <a:pt x="17352" y="1201"/>
                        <a:pt x="17093" y="842"/>
                        <a:pt x="17028" y="780"/>
                      </a:cubicBezTo>
                      <a:cubicBezTo>
                        <a:pt x="16462" y="243"/>
                        <a:pt x="15452" y="1"/>
                        <a:pt x="13714"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0" name="Google Shape;4710;p59"/>
                <p:cNvSpPr/>
                <p:nvPr/>
              </p:nvSpPr>
              <p:spPr>
                <a:xfrm>
                  <a:off x="8031573" y="2298026"/>
                  <a:ext cx="273693" cy="250112"/>
                </a:xfrm>
                <a:custGeom>
                  <a:avLst/>
                  <a:gdLst/>
                  <a:ahLst/>
                  <a:cxnLst/>
                  <a:rect l="l" t="t" r="r" b="b"/>
                  <a:pathLst>
                    <a:path w="19963" h="18243" extrusionOk="0">
                      <a:moveTo>
                        <a:pt x="16810" y="1"/>
                      </a:moveTo>
                      <a:cubicBezTo>
                        <a:pt x="16764" y="1"/>
                        <a:pt x="16738" y="2"/>
                        <a:pt x="16737" y="2"/>
                      </a:cubicBezTo>
                      <a:lnTo>
                        <a:pt x="12039" y="2"/>
                      </a:lnTo>
                      <a:cubicBezTo>
                        <a:pt x="9752" y="2"/>
                        <a:pt x="7902" y="1856"/>
                        <a:pt x="7898" y="4140"/>
                      </a:cubicBezTo>
                      <a:lnTo>
                        <a:pt x="7898" y="6748"/>
                      </a:lnTo>
                      <a:lnTo>
                        <a:pt x="8303" y="6748"/>
                      </a:lnTo>
                      <a:cubicBezTo>
                        <a:pt x="9966" y="6748"/>
                        <a:pt x="11315" y="8097"/>
                        <a:pt x="11315" y="9760"/>
                      </a:cubicBezTo>
                      <a:lnTo>
                        <a:pt x="11315" y="10333"/>
                      </a:lnTo>
                      <a:cubicBezTo>
                        <a:pt x="11315" y="10637"/>
                        <a:pt x="11069" y="10886"/>
                        <a:pt x="10761" y="10886"/>
                      </a:cubicBezTo>
                      <a:cubicBezTo>
                        <a:pt x="10457" y="10886"/>
                        <a:pt x="10211" y="10637"/>
                        <a:pt x="10211" y="10333"/>
                      </a:cubicBezTo>
                      <a:lnTo>
                        <a:pt x="10211" y="9760"/>
                      </a:lnTo>
                      <a:cubicBezTo>
                        <a:pt x="10208" y="8705"/>
                        <a:pt x="9357" y="7854"/>
                        <a:pt x="8303" y="7851"/>
                      </a:cubicBezTo>
                      <a:lnTo>
                        <a:pt x="6449" y="7851"/>
                      </a:lnTo>
                      <a:cubicBezTo>
                        <a:pt x="5362" y="7851"/>
                        <a:pt x="4482" y="8731"/>
                        <a:pt x="4482" y="9818"/>
                      </a:cubicBezTo>
                      <a:lnTo>
                        <a:pt x="4482" y="10624"/>
                      </a:lnTo>
                      <a:cubicBezTo>
                        <a:pt x="4482" y="10931"/>
                        <a:pt x="4233" y="11177"/>
                        <a:pt x="3929" y="11177"/>
                      </a:cubicBezTo>
                      <a:cubicBezTo>
                        <a:pt x="3624" y="11177"/>
                        <a:pt x="3375" y="10931"/>
                        <a:pt x="3375" y="10624"/>
                      </a:cubicBezTo>
                      <a:lnTo>
                        <a:pt x="3375" y="9818"/>
                      </a:lnTo>
                      <a:cubicBezTo>
                        <a:pt x="3375" y="8123"/>
                        <a:pt x="4750" y="6745"/>
                        <a:pt x="6449" y="6745"/>
                      </a:cubicBezTo>
                      <a:lnTo>
                        <a:pt x="6792" y="6745"/>
                      </a:lnTo>
                      <a:lnTo>
                        <a:pt x="6792" y="5230"/>
                      </a:lnTo>
                      <a:lnTo>
                        <a:pt x="1" y="5230"/>
                      </a:lnTo>
                      <a:lnTo>
                        <a:pt x="1" y="18243"/>
                      </a:lnTo>
                      <a:lnTo>
                        <a:pt x="3722" y="18243"/>
                      </a:lnTo>
                      <a:lnTo>
                        <a:pt x="3722" y="16761"/>
                      </a:lnTo>
                      <a:cubicBezTo>
                        <a:pt x="3722" y="14335"/>
                        <a:pt x="5689" y="12364"/>
                        <a:pt x="8118" y="12364"/>
                      </a:cubicBezTo>
                      <a:lnTo>
                        <a:pt x="8138" y="12364"/>
                      </a:lnTo>
                      <a:cubicBezTo>
                        <a:pt x="8355" y="12365"/>
                        <a:pt x="8571" y="12366"/>
                        <a:pt x="8785" y="12366"/>
                      </a:cubicBezTo>
                      <a:cubicBezTo>
                        <a:pt x="10281" y="12366"/>
                        <a:pt x="11680" y="12346"/>
                        <a:pt x="12949" y="12306"/>
                      </a:cubicBezTo>
                      <a:cubicBezTo>
                        <a:pt x="13215" y="12297"/>
                        <a:pt x="13470" y="12293"/>
                        <a:pt x="13712" y="12293"/>
                      </a:cubicBezTo>
                      <a:cubicBezTo>
                        <a:pt x="15786" y="12293"/>
                        <a:pt x="16995" y="12621"/>
                        <a:pt x="17789" y="13374"/>
                      </a:cubicBezTo>
                      <a:cubicBezTo>
                        <a:pt x="17866" y="13448"/>
                        <a:pt x="17941" y="13526"/>
                        <a:pt x="18009" y="13610"/>
                      </a:cubicBezTo>
                      <a:cubicBezTo>
                        <a:pt x="19963" y="12539"/>
                        <a:pt x="19927" y="9744"/>
                        <a:pt x="19927" y="9715"/>
                      </a:cubicBezTo>
                      <a:lnTo>
                        <a:pt x="19927" y="4156"/>
                      </a:lnTo>
                      <a:cubicBezTo>
                        <a:pt x="19927" y="2603"/>
                        <a:pt x="19545" y="1461"/>
                        <a:pt x="18795" y="763"/>
                      </a:cubicBezTo>
                      <a:cubicBezTo>
                        <a:pt x="18032" y="53"/>
                        <a:pt x="17079" y="1"/>
                        <a:pt x="16810"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1" name="Google Shape;4711;p59"/>
                <p:cNvSpPr/>
                <p:nvPr/>
              </p:nvSpPr>
              <p:spPr>
                <a:xfrm>
                  <a:off x="8031573" y="2063282"/>
                  <a:ext cx="177311" cy="142529"/>
                </a:xfrm>
                <a:custGeom>
                  <a:avLst/>
                  <a:gdLst/>
                  <a:ahLst/>
                  <a:cxnLst/>
                  <a:rect l="l" t="t" r="r" b="b"/>
                  <a:pathLst>
                    <a:path w="12933" h="10396" extrusionOk="0">
                      <a:moveTo>
                        <a:pt x="3097" y="1"/>
                      </a:moveTo>
                      <a:cubicBezTo>
                        <a:pt x="134" y="1"/>
                        <a:pt x="4" y="3928"/>
                        <a:pt x="1" y="4087"/>
                      </a:cubicBezTo>
                      <a:lnTo>
                        <a:pt x="1" y="10396"/>
                      </a:lnTo>
                      <a:lnTo>
                        <a:pt x="3796" y="10396"/>
                      </a:lnTo>
                      <a:cubicBezTo>
                        <a:pt x="5061" y="10393"/>
                        <a:pt x="6087" y="9367"/>
                        <a:pt x="6087" y="8102"/>
                      </a:cubicBezTo>
                      <a:lnTo>
                        <a:pt x="6087" y="7568"/>
                      </a:lnTo>
                      <a:cubicBezTo>
                        <a:pt x="6083" y="6255"/>
                        <a:pt x="5022" y="5193"/>
                        <a:pt x="3712" y="5193"/>
                      </a:cubicBezTo>
                      <a:lnTo>
                        <a:pt x="2803" y="5193"/>
                      </a:lnTo>
                      <a:cubicBezTo>
                        <a:pt x="2499" y="5193"/>
                        <a:pt x="2249" y="4944"/>
                        <a:pt x="2249" y="4640"/>
                      </a:cubicBezTo>
                      <a:cubicBezTo>
                        <a:pt x="2249" y="4336"/>
                        <a:pt x="2499" y="4087"/>
                        <a:pt x="2803" y="4087"/>
                      </a:cubicBezTo>
                      <a:lnTo>
                        <a:pt x="3715" y="4087"/>
                      </a:lnTo>
                      <a:cubicBezTo>
                        <a:pt x="5507" y="4090"/>
                        <a:pt x="7009" y="5456"/>
                        <a:pt x="7180" y="7241"/>
                      </a:cubicBezTo>
                      <a:lnTo>
                        <a:pt x="12741" y="7241"/>
                      </a:lnTo>
                      <a:cubicBezTo>
                        <a:pt x="12868" y="7086"/>
                        <a:pt x="12932" y="6847"/>
                        <a:pt x="12777" y="6420"/>
                      </a:cubicBezTo>
                      <a:cubicBezTo>
                        <a:pt x="12389" y="5323"/>
                        <a:pt x="10755" y="3708"/>
                        <a:pt x="8616" y="2301"/>
                      </a:cubicBezTo>
                      <a:cubicBezTo>
                        <a:pt x="6494" y="903"/>
                        <a:pt x="4327" y="1"/>
                        <a:pt x="309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2" name="Google Shape;4712;p59"/>
                <p:cNvSpPr/>
                <p:nvPr/>
              </p:nvSpPr>
              <p:spPr>
                <a:xfrm>
                  <a:off x="8031573" y="2177659"/>
                  <a:ext cx="221307" cy="176914"/>
                </a:xfrm>
                <a:custGeom>
                  <a:avLst/>
                  <a:gdLst/>
                  <a:ahLst/>
                  <a:cxnLst/>
                  <a:rect l="l" t="t" r="r" b="b"/>
                  <a:pathLst>
                    <a:path w="16142" h="12904" extrusionOk="0">
                      <a:moveTo>
                        <a:pt x="13080" y="0"/>
                      </a:moveTo>
                      <a:cubicBezTo>
                        <a:pt x="13032" y="0"/>
                        <a:pt x="13005" y="2"/>
                        <a:pt x="13004" y="2"/>
                      </a:cubicBezTo>
                      <a:cubicBezTo>
                        <a:pt x="12997" y="3"/>
                        <a:pt x="12991" y="4"/>
                        <a:pt x="12985" y="4"/>
                      </a:cubicBezTo>
                      <a:cubicBezTo>
                        <a:pt x="12978" y="4"/>
                        <a:pt x="12973" y="3"/>
                        <a:pt x="12968" y="2"/>
                      </a:cubicBezTo>
                      <a:lnTo>
                        <a:pt x="7183" y="2"/>
                      </a:lnTo>
                      <a:cubicBezTo>
                        <a:pt x="7054" y="1778"/>
                        <a:pt x="5579" y="3156"/>
                        <a:pt x="3796" y="3156"/>
                      </a:cubicBezTo>
                      <a:lnTo>
                        <a:pt x="1" y="3156"/>
                      </a:lnTo>
                      <a:lnTo>
                        <a:pt x="1" y="12904"/>
                      </a:lnTo>
                      <a:lnTo>
                        <a:pt x="6792" y="12904"/>
                      </a:lnTo>
                      <a:cubicBezTo>
                        <a:pt x="6802" y="10018"/>
                        <a:pt x="9150" y="7676"/>
                        <a:pt x="12036" y="7676"/>
                      </a:cubicBezTo>
                      <a:lnTo>
                        <a:pt x="16142" y="7676"/>
                      </a:lnTo>
                      <a:lnTo>
                        <a:pt x="16142" y="3137"/>
                      </a:lnTo>
                      <a:cubicBezTo>
                        <a:pt x="16142" y="2108"/>
                        <a:pt x="15857" y="1318"/>
                        <a:pt x="15297" y="788"/>
                      </a:cubicBezTo>
                      <a:cubicBezTo>
                        <a:pt x="14516" y="51"/>
                        <a:pt x="13383" y="0"/>
                        <a:pt x="13080"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sp>
        <p:nvSpPr>
          <p:cNvPr id="4713" name="Google Shape;4713;p59"/>
          <p:cNvSpPr/>
          <p:nvPr/>
        </p:nvSpPr>
        <p:spPr>
          <a:xfrm>
            <a:off x="7110561" y="3536711"/>
            <a:ext cx="558742" cy="616877"/>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4" name="Google Shape;4714;p59"/>
          <p:cNvSpPr/>
          <p:nvPr/>
        </p:nvSpPr>
        <p:spPr>
          <a:xfrm rot="10800000">
            <a:off x="6596743" y="3534125"/>
            <a:ext cx="406111" cy="619462"/>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715" name="Google Shape;4715;p59"/>
          <p:cNvGrpSpPr/>
          <p:nvPr/>
        </p:nvGrpSpPr>
        <p:grpSpPr>
          <a:xfrm>
            <a:off x="7836913" y="2698104"/>
            <a:ext cx="602567" cy="601884"/>
            <a:chOff x="1186975" y="238125"/>
            <a:chExt cx="5244275" cy="5238325"/>
          </a:xfrm>
        </p:grpSpPr>
        <p:sp>
          <p:nvSpPr>
            <p:cNvPr id="4716" name="Google Shape;4716;p59"/>
            <p:cNvSpPr/>
            <p:nvPr/>
          </p:nvSpPr>
          <p:spPr>
            <a:xfrm>
              <a:off x="1188450" y="238125"/>
              <a:ext cx="3198750" cy="2628625"/>
            </a:xfrm>
            <a:custGeom>
              <a:avLst/>
              <a:gdLst/>
              <a:ahLst/>
              <a:cxnLst/>
              <a:rect l="l" t="t" r="r" b="b"/>
              <a:pathLst>
                <a:path w="127950" h="105145" extrusionOk="0">
                  <a:moveTo>
                    <a:pt x="18697" y="0"/>
                  </a:moveTo>
                  <a:cubicBezTo>
                    <a:pt x="8371" y="0"/>
                    <a:pt x="1" y="8371"/>
                    <a:pt x="1" y="18697"/>
                  </a:cubicBezTo>
                  <a:lnTo>
                    <a:pt x="1" y="105145"/>
                  </a:lnTo>
                  <a:lnTo>
                    <a:pt x="36857" y="105145"/>
                  </a:lnTo>
                  <a:cubicBezTo>
                    <a:pt x="35719" y="102283"/>
                    <a:pt x="35385" y="99165"/>
                    <a:pt x="35897" y="96130"/>
                  </a:cubicBezTo>
                  <a:cubicBezTo>
                    <a:pt x="37137" y="88648"/>
                    <a:pt x="43398" y="82793"/>
                    <a:pt x="50957" y="82096"/>
                  </a:cubicBezTo>
                  <a:cubicBezTo>
                    <a:pt x="51501" y="82045"/>
                    <a:pt x="52041" y="82020"/>
                    <a:pt x="52575" y="82020"/>
                  </a:cubicBezTo>
                  <a:cubicBezTo>
                    <a:pt x="61906" y="82020"/>
                    <a:pt x="69475" y="89593"/>
                    <a:pt x="69475" y="98926"/>
                  </a:cubicBezTo>
                  <a:cubicBezTo>
                    <a:pt x="69475" y="101055"/>
                    <a:pt x="69070" y="103165"/>
                    <a:pt x="68283" y="105145"/>
                  </a:cubicBezTo>
                  <a:lnTo>
                    <a:pt x="105145" y="105145"/>
                  </a:lnTo>
                  <a:lnTo>
                    <a:pt x="105145" y="68419"/>
                  </a:lnTo>
                  <a:cubicBezTo>
                    <a:pt x="106958" y="69088"/>
                    <a:pt x="108908" y="69476"/>
                    <a:pt x="110955" y="69476"/>
                  </a:cubicBezTo>
                  <a:cubicBezTo>
                    <a:pt x="111990" y="69476"/>
                    <a:pt x="113050" y="69377"/>
                    <a:pt x="114130" y="69164"/>
                  </a:cubicBezTo>
                  <a:cubicBezTo>
                    <a:pt x="121952" y="67632"/>
                    <a:pt x="127801" y="60687"/>
                    <a:pt x="127866" y="52715"/>
                  </a:cubicBezTo>
                  <a:cubicBezTo>
                    <a:pt x="127950" y="43313"/>
                    <a:pt x="120348" y="35664"/>
                    <a:pt x="110964" y="35664"/>
                  </a:cubicBezTo>
                  <a:cubicBezTo>
                    <a:pt x="108979" y="35670"/>
                    <a:pt x="107005" y="36028"/>
                    <a:pt x="105145" y="36720"/>
                  </a:cubicBezTo>
                  <a:lnTo>
                    <a:pt x="105145"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7" name="Google Shape;4717;p59"/>
            <p:cNvSpPr/>
            <p:nvPr/>
          </p:nvSpPr>
          <p:spPr>
            <a:xfrm>
              <a:off x="1186975" y="2279750"/>
              <a:ext cx="2628625" cy="3196700"/>
            </a:xfrm>
            <a:custGeom>
              <a:avLst/>
              <a:gdLst/>
              <a:ahLst/>
              <a:cxnLst/>
              <a:rect l="l" t="t" r="r" b="b"/>
              <a:pathLst>
                <a:path w="105145" h="127868" extrusionOk="0">
                  <a:moveTo>
                    <a:pt x="52573" y="1"/>
                  </a:moveTo>
                  <a:cubicBezTo>
                    <a:pt x="43236" y="1"/>
                    <a:pt x="35664" y="7567"/>
                    <a:pt x="35664" y="16910"/>
                  </a:cubicBezTo>
                  <a:cubicBezTo>
                    <a:pt x="35670" y="18895"/>
                    <a:pt x="36028" y="20862"/>
                    <a:pt x="36720" y="22722"/>
                  </a:cubicBezTo>
                  <a:lnTo>
                    <a:pt x="0" y="22722"/>
                  </a:lnTo>
                  <a:lnTo>
                    <a:pt x="0" y="110011"/>
                  </a:lnTo>
                  <a:cubicBezTo>
                    <a:pt x="0" y="119872"/>
                    <a:pt x="7995" y="127867"/>
                    <a:pt x="17862" y="127867"/>
                  </a:cubicBezTo>
                  <a:lnTo>
                    <a:pt x="105145" y="127867"/>
                  </a:lnTo>
                  <a:lnTo>
                    <a:pt x="105145" y="91010"/>
                  </a:lnTo>
                  <a:cubicBezTo>
                    <a:pt x="103158" y="91801"/>
                    <a:pt x="101044" y="92206"/>
                    <a:pt x="98916" y="92206"/>
                  </a:cubicBezTo>
                  <a:cubicBezTo>
                    <a:pt x="98350" y="92206"/>
                    <a:pt x="97782" y="92177"/>
                    <a:pt x="97215" y="92119"/>
                  </a:cubicBezTo>
                  <a:cubicBezTo>
                    <a:pt x="88869" y="91267"/>
                    <a:pt x="82269" y="84184"/>
                    <a:pt x="82024" y="75802"/>
                  </a:cubicBezTo>
                  <a:cubicBezTo>
                    <a:pt x="81744" y="66233"/>
                    <a:pt x="89417" y="58393"/>
                    <a:pt x="98920" y="58393"/>
                  </a:cubicBezTo>
                  <a:cubicBezTo>
                    <a:pt x="101055" y="58393"/>
                    <a:pt x="103159" y="58792"/>
                    <a:pt x="105139" y="59585"/>
                  </a:cubicBezTo>
                  <a:lnTo>
                    <a:pt x="105139" y="22728"/>
                  </a:lnTo>
                  <a:lnTo>
                    <a:pt x="68419" y="22728"/>
                  </a:lnTo>
                  <a:cubicBezTo>
                    <a:pt x="69427" y="19992"/>
                    <a:pt x="69796" y="16951"/>
                    <a:pt x="69164" y="13738"/>
                  </a:cubicBezTo>
                  <a:cubicBezTo>
                    <a:pt x="67632" y="5922"/>
                    <a:pt x="60686" y="73"/>
                    <a:pt x="52715" y="2"/>
                  </a:cubicBezTo>
                  <a:cubicBezTo>
                    <a:pt x="52668" y="1"/>
                    <a:pt x="52620" y="1"/>
                    <a:pt x="5257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8" name="Google Shape;4718;p59"/>
            <p:cNvSpPr/>
            <p:nvPr/>
          </p:nvSpPr>
          <p:spPr>
            <a:xfrm>
              <a:off x="3802600" y="239450"/>
              <a:ext cx="2628650" cy="3196825"/>
            </a:xfrm>
            <a:custGeom>
              <a:avLst/>
              <a:gdLst/>
              <a:ahLst/>
              <a:cxnLst/>
              <a:rect l="l" t="t" r="r" b="b"/>
              <a:pathLst>
                <a:path w="105146" h="127873" extrusionOk="0">
                  <a:moveTo>
                    <a:pt x="1" y="1"/>
                  </a:moveTo>
                  <a:lnTo>
                    <a:pt x="1" y="36857"/>
                  </a:lnTo>
                  <a:cubicBezTo>
                    <a:pt x="1988" y="36066"/>
                    <a:pt x="4101" y="35662"/>
                    <a:pt x="6229" y="35662"/>
                  </a:cubicBezTo>
                  <a:cubicBezTo>
                    <a:pt x="6796" y="35662"/>
                    <a:pt x="7364" y="35691"/>
                    <a:pt x="7930" y="35748"/>
                  </a:cubicBezTo>
                  <a:cubicBezTo>
                    <a:pt x="16277" y="36595"/>
                    <a:pt x="22877" y="43684"/>
                    <a:pt x="23121" y="52066"/>
                  </a:cubicBezTo>
                  <a:cubicBezTo>
                    <a:pt x="23396" y="61635"/>
                    <a:pt x="15722" y="69481"/>
                    <a:pt x="6219" y="69481"/>
                  </a:cubicBezTo>
                  <a:cubicBezTo>
                    <a:pt x="4091" y="69475"/>
                    <a:pt x="1980" y="69076"/>
                    <a:pt x="1" y="68289"/>
                  </a:cubicBezTo>
                  <a:lnTo>
                    <a:pt x="1" y="105145"/>
                  </a:lnTo>
                  <a:lnTo>
                    <a:pt x="36720" y="105145"/>
                  </a:lnTo>
                  <a:cubicBezTo>
                    <a:pt x="35719" y="107882"/>
                    <a:pt x="35343" y="110916"/>
                    <a:pt x="35975" y="114130"/>
                  </a:cubicBezTo>
                  <a:cubicBezTo>
                    <a:pt x="37513" y="121952"/>
                    <a:pt x="44459" y="127801"/>
                    <a:pt x="52424" y="127872"/>
                  </a:cubicBezTo>
                  <a:cubicBezTo>
                    <a:pt x="52472" y="127873"/>
                    <a:pt x="52519" y="127873"/>
                    <a:pt x="52567" y="127873"/>
                  </a:cubicBezTo>
                  <a:cubicBezTo>
                    <a:pt x="61909" y="127873"/>
                    <a:pt x="69481" y="120301"/>
                    <a:pt x="69481" y="110964"/>
                  </a:cubicBezTo>
                  <a:cubicBezTo>
                    <a:pt x="69475" y="108979"/>
                    <a:pt x="69118" y="107005"/>
                    <a:pt x="68426" y="105145"/>
                  </a:cubicBezTo>
                  <a:lnTo>
                    <a:pt x="105145" y="105145"/>
                  </a:lnTo>
                  <a:lnTo>
                    <a:pt x="105145" y="16354"/>
                  </a:lnTo>
                  <a:cubicBezTo>
                    <a:pt x="105140" y="7328"/>
                    <a:pt x="97818" y="1"/>
                    <a:pt x="8878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9" name="Google Shape;4719;p59"/>
            <p:cNvSpPr/>
            <p:nvPr/>
          </p:nvSpPr>
          <p:spPr>
            <a:xfrm>
              <a:off x="3232500" y="2847950"/>
              <a:ext cx="3198600" cy="2628500"/>
            </a:xfrm>
            <a:custGeom>
              <a:avLst/>
              <a:gdLst/>
              <a:ahLst/>
              <a:cxnLst/>
              <a:rect l="l" t="t" r="r" b="b"/>
              <a:pathLst>
                <a:path w="127944" h="105140" extrusionOk="0">
                  <a:moveTo>
                    <a:pt x="22805" y="0"/>
                  </a:moveTo>
                  <a:lnTo>
                    <a:pt x="22805" y="36720"/>
                  </a:lnTo>
                  <a:cubicBezTo>
                    <a:pt x="20992" y="36051"/>
                    <a:pt x="19042" y="35663"/>
                    <a:pt x="16995" y="35663"/>
                  </a:cubicBezTo>
                  <a:cubicBezTo>
                    <a:pt x="15960" y="35663"/>
                    <a:pt x="14900" y="35762"/>
                    <a:pt x="13820" y="35975"/>
                  </a:cubicBezTo>
                  <a:cubicBezTo>
                    <a:pt x="5998" y="37513"/>
                    <a:pt x="150" y="44453"/>
                    <a:pt x="78" y="52424"/>
                  </a:cubicBezTo>
                  <a:cubicBezTo>
                    <a:pt x="1" y="61826"/>
                    <a:pt x="7602" y="69481"/>
                    <a:pt x="16986" y="69481"/>
                  </a:cubicBezTo>
                  <a:cubicBezTo>
                    <a:pt x="18971" y="69475"/>
                    <a:pt x="20945" y="69117"/>
                    <a:pt x="22805" y="68420"/>
                  </a:cubicBezTo>
                  <a:lnTo>
                    <a:pt x="22805" y="105139"/>
                  </a:lnTo>
                  <a:lnTo>
                    <a:pt x="108943" y="105139"/>
                  </a:lnTo>
                  <a:cubicBezTo>
                    <a:pt x="119436" y="105139"/>
                    <a:pt x="127944" y="96631"/>
                    <a:pt x="127944" y="86138"/>
                  </a:cubicBezTo>
                  <a:lnTo>
                    <a:pt x="127944" y="0"/>
                  </a:lnTo>
                  <a:lnTo>
                    <a:pt x="91087" y="0"/>
                  </a:lnTo>
                  <a:cubicBezTo>
                    <a:pt x="92088" y="2510"/>
                    <a:pt x="92470" y="5235"/>
                    <a:pt x="92196" y="7924"/>
                  </a:cubicBezTo>
                  <a:cubicBezTo>
                    <a:pt x="91343" y="16271"/>
                    <a:pt x="84260" y="22870"/>
                    <a:pt x="75878" y="23115"/>
                  </a:cubicBezTo>
                  <a:cubicBezTo>
                    <a:pt x="75708" y="23120"/>
                    <a:pt x="75539" y="23122"/>
                    <a:pt x="75370" y="23122"/>
                  </a:cubicBezTo>
                  <a:cubicBezTo>
                    <a:pt x="66033" y="23122"/>
                    <a:pt x="58469" y="15553"/>
                    <a:pt x="58469" y="6219"/>
                  </a:cubicBezTo>
                  <a:cubicBezTo>
                    <a:pt x="58469" y="4084"/>
                    <a:pt x="58869" y="1980"/>
                    <a:pt x="59662"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720" name="Google Shape;4720;p59"/>
          <p:cNvGrpSpPr/>
          <p:nvPr/>
        </p:nvGrpSpPr>
        <p:grpSpPr>
          <a:xfrm>
            <a:off x="3279650" y="1837588"/>
            <a:ext cx="651848" cy="687338"/>
            <a:chOff x="3400515" y="2056248"/>
            <a:chExt cx="698134" cy="735987"/>
          </a:xfrm>
        </p:grpSpPr>
        <p:grpSp>
          <p:nvGrpSpPr>
            <p:cNvPr id="4721" name="Google Shape;4721;p59"/>
            <p:cNvGrpSpPr/>
            <p:nvPr/>
          </p:nvGrpSpPr>
          <p:grpSpPr>
            <a:xfrm>
              <a:off x="3400515" y="2283913"/>
              <a:ext cx="312919" cy="219900"/>
              <a:chOff x="3400515" y="2283913"/>
              <a:chExt cx="312919" cy="219900"/>
            </a:xfrm>
          </p:grpSpPr>
          <p:sp>
            <p:nvSpPr>
              <p:cNvPr id="4722" name="Google Shape;4722;p59"/>
              <p:cNvSpPr/>
              <p:nvPr/>
            </p:nvSpPr>
            <p:spPr>
              <a:xfrm>
                <a:off x="3493534" y="2283913"/>
                <a:ext cx="219900" cy="219900"/>
              </a:xfrm>
              <a:prstGeom prst="ellipse">
                <a:avLst/>
              </a:prstGeom>
              <a:solidFill>
                <a:srgbClr val="435D7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rgbClr val="00C3B1"/>
                  </a:solidFill>
                  <a:latin typeface="Calibri"/>
                  <a:ea typeface="Calibri"/>
                  <a:cs typeface="Calibri"/>
                  <a:sym typeface="Calibri"/>
                </a:endParaRPr>
              </a:p>
            </p:txBody>
          </p:sp>
          <p:cxnSp>
            <p:nvCxnSpPr>
              <p:cNvPr id="4723" name="Google Shape;4723;p59"/>
              <p:cNvCxnSpPr/>
              <p:nvPr/>
            </p:nvCxnSpPr>
            <p:spPr>
              <a:xfrm rot="10800000">
                <a:off x="3400515" y="2393804"/>
                <a:ext cx="95400" cy="0"/>
              </a:xfrm>
              <a:prstGeom prst="straightConnector1">
                <a:avLst/>
              </a:prstGeom>
              <a:noFill/>
              <a:ln w="28575" cap="flat" cmpd="sng">
                <a:solidFill>
                  <a:srgbClr val="435D74"/>
                </a:solidFill>
                <a:prstDash val="solid"/>
                <a:round/>
                <a:headEnd type="none" w="med" len="med"/>
                <a:tailEnd type="none" w="med" len="med"/>
              </a:ln>
            </p:spPr>
          </p:cxnSp>
        </p:grpSp>
        <p:grpSp>
          <p:nvGrpSpPr>
            <p:cNvPr id="4724" name="Google Shape;4724;p59"/>
            <p:cNvGrpSpPr/>
            <p:nvPr/>
          </p:nvGrpSpPr>
          <p:grpSpPr>
            <a:xfrm>
              <a:off x="3547823" y="2461089"/>
              <a:ext cx="219900" cy="331146"/>
              <a:chOff x="3547823" y="2461089"/>
              <a:chExt cx="219900" cy="331146"/>
            </a:xfrm>
          </p:grpSpPr>
          <p:sp>
            <p:nvSpPr>
              <p:cNvPr id="4725" name="Google Shape;4725;p59"/>
              <p:cNvSpPr/>
              <p:nvPr/>
            </p:nvSpPr>
            <p:spPr>
              <a:xfrm>
                <a:off x="3547823" y="2461089"/>
                <a:ext cx="219900" cy="219900"/>
              </a:xfrm>
              <a:prstGeom prst="ellipse">
                <a:avLst/>
              </a:prstGeom>
              <a:solidFill>
                <a:srgbClr val="5F7D9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rgbClr val="00C3B1"/>
                  </a:solidFill>
                  <a:latin typeface="Calibri"/>
                  <a:ea typeface="Calibri"/>
                  <a:cs typeface="Calibri"/>
                  <a:sym typeface="Calibri"/>
                </a:endParaRPr>
              </a:p>
            </p:txBody>
          </p:sp>
          <p:cxnSp>
            <p:nvCxnSpPr>
              <p:cNvPr id="4726" name="Google Shape;4726;p59"/>
              <p:cNvCxnSpPr/>
              <p:nvPr/>
            </p:nvCxnSpPr>
            <p:spPr>
              <a:xfrm rot="10800000">
                <a:off x="3657701" y="2678535"/>
                <a:ext cx="0" cy="113700"/>
              </a:xfrm>
              <a:prstGeom prst="straightConnector1">
                <a:avLst/>
              </a:prstGeom>
              <a:noFill/>
              <a:ln w="28575" cap="flat" cmpd="sng">
                <a:solidFill>
                  <a:srgbClr val="5F7D95"/>
                </a:solidFill>
                <a:prstDash val="solid"/>
                <a:round/>
                <a:headEnd type="none" w="med" len="med"/>
                <a:tailEnd type="none" w="med" len="med"/>
              </a:ln>
            </p:spPr>
          </p:cxnSp>
        </p:grpSp>
        <p:grpSp>
          <p:nvGrpSpPr>
            <p:cNvPr id="4727" name="Google Shape;4727;p59"/>
            <p:cNvGrpSpPr/>
            <p:nvPr/>
          </p:nvGrpSpPr>
          <p:grpSpPr>
            <a:xfrm>
              <a:off x="3734138" y="2461089"/>
              <a:ext cx="219900" cy="331146"/>
              <a:chOff x="3734138" y="2461089"/>
              <a:chExt cx="219900" cy="331146"/>
            </a:xfrm>
          </p:grpSpPr>
          <p:sp>
            <p:nvSpPr>
              <p:cNvPr id="4728" name="Google Shape;4728;p59"/>
              <p:cNvSpPr/>
              <p:nvPr/>
            </p:nvSpPr>
            <p:spPr>
              <a:xfrm>
                <a:off x="3734138" y="2461089"/>
                <a:ext cx="219900" cy="219900"/>
              </a:xfrm>
              <a:prstGeom prst="ellipse">
                <a:avLst/>
              </a:prstGeom>
              <a:solidFill>
                <a:srgbClr val="869FB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rgbClr val="00C3B1"/>
                  </a:solidFill>
                  <a:latin typeface="Calibri"/>
                  <a:ea typeface="Calibri"/>
                  <a:cs typeface="Calibri"/>
                  <a:sym typeface="Calibri"/>
                </a:endParaRPr>
              </a:p>
            </p:txBody>
          </p:sp>
          <p:cxnSp>
            <p:nvCxnSpPr>
              <p:cNvPr id="4729" name="Google Shape;4729;p59"/>
              <p:cNvCxnSpPr/>
              <p:nvPr/>
            </p:nvCxnSpPr>
            <p:spPr>
              <a:xfrm rot="10800000">
                <a:off x="3844020" y="2678535"/>
                <a:ext cx="0" cy="113700"/>
              </a:xfrm>
              <a:prstGeom prst="straightConnector1">
                <a:avLst/>
              </a:prstGeom>
              <a:noFill/>
              <a:ln w="28575" cap="flat" cmpd="sng">
                <a:solidFill>
                  <a:srgbClr val="869FB2"/>
                </a:solidFill>
                <a:prstDash val="solid"/>
                <a:round/>
                <a:headEnd type="none" w="med" len="med"/>
                <a:tailEnd type="none" w="med" len="med"/>
              </a:ln>
            </p:spPr>
          </p:cxnSp>
        </p:grpSp>
        <p:grpSp>
          <p:nvGrpSpPr>
            <p:cNvPr id="4730" name="Google Shape;4730;p59"/>
            <p:cNvGrpSpPr/>
            <p:nvPr/>
          </p:nvGrpSpPr>
          <p:grpSpPr>
            <a:xfrm>
              <a:off x="3787560" y="2281742"/>
              <a:ext cx="311089" cy="219900"/>
              <a:chOff x="3787560" y="2281742"/>
              <a:chExt cx="311089" cy="219900"/>
            </a:xfrm>
          </p:grpSpPr>
          <p:sp>
            <p:nvSpPr>
              <p:cNvPr id="4731" name="Google Shape;4731;p59"/>
              <p:cNvSpPr/>
              <p:nvPr/>
            </p:nvSpPr>
            <p:spPr>
              <a:xfrm>
                <a:off x="3787560" y="2281742"/>
                <a:ext cx="219900" cy="219900"/>
              </a:xfrm>
              <a:prstGeom prst="ellipse">
                <a:avLst/>
              </a:prstGeom>
              <a:solidFill>
                <a:srgbClr val="A5B7C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rgbClr val="00C3B1"/>
                  </a:solidFill>
                  <a:latin typeface="Calibri"/>
                  <a:ea typeface="Calibri"/>
                  <a:cs typeface="Calibri"/>
                  <a:sym typeface="Calibri"/>
                </a:endParaRPr>
              </a:p>
            </p:txBody>
          </p:sp>
          <p:cxnSp>
            <p:nvCxnSpPr>
              <p:cNvPr id="4732" name="Google Shape;4732;p59"/>
              <p:cNvCxnSpPr/>
              <p:nvPr/>
            </p:nvCxnSpPr>
            <p:spPr>
              <a:xfrm rot="10800000">
                <a:off x="4003849" y="2393795"/>
                <a:ext cx="94800" cy="0"/>
              </a:xfrm>
              <a:prstGeom prst="straightConnector1">
                <a:avLst/>
              </a:prstGeom>
              <a:noFill/>
              <a:ln w="28575" cap="flat" cmpd="sng">
                <a:solidFill>
                  <a:srgbClr val="A5B7C6"/>
                </a:solidFill>
                <a:prstDash val="solid"/>
                <a:round/>
                <a:headEnd type="none" w="med" len="med"/>
                <a:tailEnd type="none" w="med" len="med"/>
              </a:ln>
            </p:spPr>
          </p:cxnSp>
        </p:grpSp>
        <p:grpSp>
          <p:nvGrpSpPr>
            <p:cNvPr id="4733" name="Google Shape;4733;p59"/>
            <p:cNvGrpSpPr/>
            <p:nvPr/>
          </p:nvGrpSpPr>
          <p:grpSpPr>
            <a:xfrm>
              <a:off x="3637290" y="2056248"/>
              <a:ext cx="219900" cy="330736"/>
              <a:chOff x="3637290" y="2056248"/>
              <a:chExt cx="219900" cy="330736"/>
            </a:xfrm>
          </p:grpSpPr>
          <p:sp>
            <p:nvSpPr>
              <p:cNvPr id="4734" name="Google Shape;4734;p59"/>
              <p:cNvSpPr/>
              <p:nvPr/>
            </p:nvSpPr>
            <p:spPr>
              <a:xfrm>
                <a:off x="3637290" y="2167085"/>
                <a:ext cx="219900" cy="219900"/>
              </a:xfrm>
              <a:prstGeom prst="ellipse">
                <a:avLst/>
              </a:prstGeom>
              <a:solidFill>
                <a:srgbClr val="BAC8D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rgbClr val="FFFFFF"/>
                  </a:solidFill>
                  <a:latin typeface="Calibri"/>
                  <a:ea typeface="Calibri"/>
                  <a:cs typeface="Calibri"/>
                  <a:sym typeface="Calibri"/>
                </a:endParaRPr>
              </a:p>
            </p:txBody>
          </p:sp>
          <p:cxnSp>
            <p:nvCxnSpPr>
              <p:cNvPr id="4735" name="Google Shape;4735;p59"/>
              <p:cNvCxnSpPr/>
              <p:nvPr/>
            </p:nvCxnSpPr>
            <p:spPr>
              <a:xfrm rot="10800000">
                <a:off x="3747169" y="2056248"/>
                <a:ext cx="0" cy="113700"/>
              </a:xfrm>
              <a:prstGeom prst="straightConnector1">
                <a:avLst/>
              </a:prstGeom>
              <a:noFill/>
              <a:ln w="28575" cap="flat" cmpd="sng">
                <a:solidFill>
                  <a:srgbClr val="BAC8D3"/>
                </a:solidFill>
                <a:prstDash val="solid"/>
                <a:round/>
                <a:headEnd type="none" w="med" len="med"/>
                <a:tailEnd type="none" w="med" len="med"/>
              </a:ln>
            </p:spPr>
          </p:cxnSp>
        </p:grpSp>
      </p:grpSp>
      <p:grpSp>
        <p:nvGrpSpPr>
          <p:cNvPr id="4736" name="Google Shape;4736;p59"/>
          <p:cNvGrpSpPr/>
          <p:nvPr/>
        </p:nvGrpSpPr>
        <p:grpSpPr>
          <a:xfrm>
            <a:off x="2571356" y="2707594"/>
            <a:ext cx="1268144" cy="592394"/>
            <a:chOff x="238125" y="1188750"/>
            <a:chExt cx="7140450" cy="3335550"/>
          </a:xfrm>
        </p:grpSpPr>
        <p:sp>
          <p:nvSpPr>
            <p:cNvPr id="4737" name="Google Shape;4737;p59"/>
            <p:cNvSpPr/>
            <p:nvPr/>
          </p:nvSpPr>
          <p:spPr>
            <a:xfrm>
              <a:off x="238125" y="1188750"/>
              <a:ext cx="3507025" cy="1584000"/>
            </a:xfrm>
            <a:custGeom>
              <a:avLst/>
              <a:gdLst/>
              <a:ahLst/>
              <a:cxnLst/>
              <a:rect l="l" t="t" r="r" b="b"/>
              <a:pathLst>
                <a:path w="140281" h="63360" extrusionOk="0">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38" name="Google Shape;4738;p59"/>
            <p:cNvSpPr/>
            <p:nvPr/>
          </p:nvSpPr>
          <p:spPr>
            <a:xfrm>
              <a:off x="238125" y="2940300"/>
              <a:ext cx="3507025" cy="1584000"/>
            </a:xfrm>
            <a:custGeom>
              <a:avLst/>
              <a:gdLst/>
              <a:ahLst/>
              <a:cxnLst/>
              <a:rect l="l" t="t" r="r" b="b"/>
              <a:pathLst>
                <a:path w="140281" h="63360" extrusionOk="0">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39" name="Google Shape;4739;p59"/>
            <p:cNvSpPr/>
            <p:nvPr/>
          </p:nvSpPr>
          <p:spPr>
            <a:xfrm>
              <a:off x="3871550" y="1188750"/>
              <a:ext cx="3507025" cy="1584000"/>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40" name="Google Shape;4740;p59"/>
            <p:cNvSpPr/>
            <p:nvPr/>
          </p:nvSpPr>
          <p:spPr>
            <a:xfrm>
              <a:off x="3871550" y="2940300"/>
              <a:ext cx="3507025" cy="1584000"/>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41" name="Google Shape;4741;p59"/>
            <p:cNvSpPr/>
            <p:nvPr/>
          </p:nvSpPr>
          <p:spPr>
            <a:xfrm>
              <a:off x="2842425" y="1934600"/>
              <a:ext cx="1843850" cy="1843850"/>
            </a:xfrm>
            <a:custGeom>
              <a:avLst/>
              <a:gdLst/>
              <a:ahLst/>
              <a:cxnLst/>
              <a:rect l="l" t="t" r="r" b="b"/>
              <a:pathLst>
                <a:path w="73754" h="73754" extrusionOk="0">
                  <a:moveTo>
                    <a:pt x="36880" y="0"/>
                  </a:moveTo>
                  <a:cubicBezTo>
                    <a:pt x="36621" y="0"/>
                    <a:pt x="36362" y="6"/>
                    <a:pt x="36108" y="11"/>
                  </a:cubicBezTo>
                  <a:cubicBezTo>
                    <a:pt x="17253" y="397"/>
                    <a:pt x="1834" y="15011"/>
                    <a:pt x="154" y="33525"/>
                  </a:cubicBezTo>
                  <a:cubicBezTo>
                    <a:pt x="55" y="34627"/>
                    <a:pt x="0" y="35745"/>
                    <a:pt x="0" y="36874"/>
                  </a:cubicBezTo>
                  <a:cubicBezTo>
                    <a:pt x="0" y="38009"/>
                    <a:pt x="55" y="39122"/>
                    <a:pt x="154" y="40229"/>
                  </a:cubicBezTo>
                  <a:cubicBezTo>
                    <a:pt x="1834" y="58749"/>
                    <a:pt x="17253" y="73357"/>
                    <a:pt x="36108" y="73743"/>
                  </a:cubicBezTo>
                  <a:cubicBezTo>
                    <a:pt x="36362" y="73748"/>
                    <a:pt x="36621" y="73754"/>
                    <a:pt x="36880" y="73754"/>
                  </a:cubicBezTo>
                  <a:cubicBezTo>
                    <a:pt x="38312" y="73754"/>
                    <a:pt x="39744" y="73666"/>
                    <a:pt x="41165" y="73500"/>
                  </a:cubicBezTo>
                  <a:cubicBezTo>
                    <a:pt x="58391" y="71495"/>
                    <a:pt x="72030" y="57581"/>
                    <a:pt x="73600" y="40229"/>
                  </a:cubicBezTo>
                  <a:cubicBezTo>
                    <a:pt x="73699" y="39127"/>
                    <a:pt x="73754" y="38009"/>
                    <a:pt x="73754" y="36874"/>
                  </a:cubicBezTo>
                  <a:cubicBezTo>
                    <a:pt x="73754" y="35745"/>
                    <a:pt x="73699" y="34632"/>
                    <a:pt x="73600" y="33525"/>
                  </a:cubicBezTo>
                  <a:cubicBezTo>
                    <a:pt x="72024" y="16173"/>
                    <a:pt x="58391" y="2259"/>
                    <a:pt x="41165" y="254"/>
                  </a:cubicBezTo>
                  <a:cubicBezTo>
                    <a:pt x="39744" y="88"/>
                    <a:pt x="38312" y="0"/>
                    <a:pt x="36880"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742" name="Google Shape;4742;p59"/>
          <p:cNvGrpSpPr/>
          <p:nvPr/>
        </p:nvGrpSpPr>
        <p:grpSpPr>
          <a:xfrm>
            <a:off x="6679257" y="2709749"/>
            <a:ext cx="1053944" cy="590147"/>
            <a:chOff x="238125" y="1335475"/>
            <a:chExt cx="5418735" cy="3034175"/>
          </a:xfrm>
        </p:grpSpPr>
        <p:sp>
          <p:nvSpPr>
            <p:cNvPr id="4743" name="Google Shape;4743;p59"/>
            <p:cNvSpPr/>
            <p:nvPr/>
          </p:nvSpPr>
          <p:spPr>
            <a:xfrm>
              <a:off x="3669985" y="1335475"/>
              <a:ext cx="1986875" cy="3034175"/>
            </a:xfrm>
            <a:custGeom>
              <a:avLst/>
              <a:gdLst/>
              <a:ahLst/>
              <a:cxnLst/>
              <a:rect l="l" t="t" r="r" b="b"/>
              <a:pathLst>
                <a:path w="79475" h="121367" extrusionOk="0">
                  <a:moveTo>
                    <a:pt x="1" y="0"/>
                  </a:moveTo>
                  <a:lnTo>
                    <a:pt x="1" y="38997"/>
                  </a:lnTo>
                  <a:cubicBezTo>
                    <a:pt x="588" y="44011"/>
                    <a:pt x="2425" y="48797"/>
                    <a:pt x="5360" y="52918"/>
                  </a:cubicBezTo>
                  <a:lnTo>
                    <a:pt x="9329" y="58469"/>
                  </a:lnTo>
                  <a:cubicBezTo>
                    <a:pt x="10541" y="59694"/>
                    <a:pt x="10541" y="61672"/>
                    <a:pt x="9329" y="62897"/>
                  </a:cubicBezTo>
                  <a:lnTo>
                    <a:pt x="5360" y="68448"/>
                  </a:lnTo>
                  <a:cubicBezTo>
                    <a:pt x="2425" y="72557"/>
                    <a:pt x="588" y="77355"/>
                    <a:pt x="1" y="82370"/>
                  </a:cubicBezTo>
                  <a:lnTo>
                    <a:pt x="1" y="121366"/>
                  </a:lnTo>
                  <a:lnTo>
                    <a:pt x="68743" y="121366"/>
                  </a:lnTo>
                  <a:lnTo>
                    <a:pt x="68743" y="85815"/>
                  </a:lnTo>
                  <a:cubicBezTo>
                    <a:pt x="68743" y="79588"/>
                    <a:pt x="70682" y="73514"/>
                    <a:pt x="74293" y="68448"/>
                  </a:cubicBezTo>
                  <a:lnTo>
                    <a:pt x="78249" y="62897"/>
                  </a:lnTo>
                  <a:cubicBezTo>
                    <a:pt x="79474" y="61672"/>
                    <a:pt x="79474" y="59694"/>
                    <a:pt x="78249" y="58469"/>
                  </a:cubicBezTo>
                  <a:lnTo>
                    <a:pt x="74293" y="52918"/>
                  </a:lnTo>
                  <a:cubicBezTo>
                    <a:pt x="70669" y="47840"/>
                    <a:pt x="68730" y="41778"/>
                    <a:pt x="68730" y="35551"/>
                  </a:cubicBezTo>
                  <a:lnTo>
                    <a:pt x="68730"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44" name="Google Shape;4744;p59"/>
            <p:cNvSpPr/>
            <p:nvPr/>
          </p:nvSpPr>
          <p:spPr>
            <a:xfrm>
              <a:off x="1956350" y="1335475"/>
              <a:ext cx="1984950" cy="3034175"/>
            </a:xfrm>
            <a:custGeom>
              <a:avLst/>
              <a:gdLst/>
              <a:ahLst/>
              <a:cxnLst/>
              <a:rect l="l" t="t" r="r" b="b"/>
              <a:pathLst>
                <a:path w="79398" h="121367" extrusionOk="0">
                  <a:moveTo>
                    <a:pt x="0" y="0"/>
                  </a:moveTo>
                  <a:lnTo>
                    <a:pt x="0" y="35551"/>
                  </a:lnTo>
                  <a:cubicBezTo>
                    <a:pt x="0" y="41778"/>
                    <a:pt x="1940" y="47852"/>
                    <a:pt x="5564" y="52918"/>
                  </a:cubicBezTo>
                  <a:lnTo>
                    <a:pt x="9520" y="58469"/>
                  </a:lnTo>
                  <a:cubicBezTo>
                    <a:pt x="10745" y="59694"/>
                    <a:pt x="10745" y="61672"/>
                    <a:pt x="9520" y="62897"/>
                  </a:cubicBezTo>
                  <a:lnTo>
                    <a:pt x="5564" y="68448"/>
                  </a:lnTo>
                  <a:cubicBezTo>
                    <a:pt x="1952" y="73514"/>
                    <a:pt x="0" y="79588"/>
                    <a:pt x="0" y="85815"/>
                  </a:cubicBezTo>
                  <a:lnTo>
                    <a:pt x="0" y="121366"/>
                  </a:lnTo>
                  <a:lnTo>
                    <a:pt x="68665" y="121366"/>
                  </a:lnTo>
                  <a:lnTo>
                    <a:pt x="68665" y="85815"/>
                  </a:lnTo>
                  <a:cubicBezTo>
                    <a:pt x="68665" y="79588"/>
                    <a:pt x="70605" y="73514"/>
                    <a:pt x="74216" y="68448"/>
                  </a:cubicBezTo>
                  <a:lnTo>
                    <a:pt x="78185" y="62897"/>
                  </a:lnTo>
                  <a:cubicBezTo>
                    <a:pt x="79397" y="61672"/>
                    <a:pt x="79397" y="59694"/>
                    <a:pt x="78185" y="58469"/>
                  </a:cubicBezTo>
                  <a:lnTo>
                    <a:pt x="74216" y="52918"/>
                  </a:lnTo>
                  <a:cubicBezTo>
                    <a:pt x="70605" y="47840"/>
                    <a:pt x="68665" y="41778"/>
                    <a:pt x="68665" y="35551"/>
                  </a:cubicBezTo>
                  <a:lnTo>
                    <a:pt x="68665"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45" name="Google Shape;4745;p59"/>
            <p:cNvSpPr/>
            <p:nvPr/>
          </p:nvSpPr>
          <p:spPr>
            <a:xfrm>
              <a:off x="238125" y="1335475"/>
              <a:ext cx="1986850" cy="3034175"/>
            </a:xfrm>
            <a:custGeom>
              <a:avLst/>
              <a:gdLst/>
              <a:ahLst/>
              <a:cxnLst/>
              <a:rect l="l" t="t" r="r" b="b"/>
              <a:pathLst>
                <a:path w="79474" h="121367" extrusionOk="0">
                  <a:moveTo>
                    <a:pt x="0" y="0"/>
                  </a:moveTo>
                  <a:lnTo>
                    <a:pt x="0" y="121366"/>
                  </a:lnTo>
                  <a:lnTo>
                    <a:pt x="68729" y="121366"/>
                  </a:lnTo>
                  <a:lnTo>
                    <a:pt x="68729" y="85815"/>
                  </a:lnTo>
                  <a:cubicBezTo>
                    <a:pt x="68729" y="79588"/>
                    <a:pt x="70669" y="73514"/>
                    <a:pt x="74293" y="68448"/>
                  </a:cubicBezTo>
                  <a:lnTo>
                    <a:pt x="78249" y="62897"/>
                  </a:lnTo>
                  <a:cubicBezTo>
                    <a:pt x="79474" y="61672"/>
                    <a:pt x="79474" y="59694"/>
                    <a:pt x="78249" y="58469"/>
                  </a:cubicBezTo>
                  <a:lnTo>
                    <a:pt x="74293" y="52918"/>
                  </a:lnTo>
                  <a:cubicBezTo>
                    <a:pt x="70669" y="47840"/>
                    <a:pt x="68729" y="41778"/>
                    <a:pt x="68729" y="35551"/>
                  </a:cubicBezTo>
                  <a:lnTo>
                    <a:pt x="68729" y="0"/>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746" name="Google Shape;4746;p59"/>
          <p:cNvGrpSpPr/>
          <p:nvPr/>
        </p:nvGrpSpPr>
        <p:grpSpPr>
          <a:xfrm>
            <a:off x="4110066" y="3514648"/>
            <a:ext cx="1268207" cy="638939"/>
            <a:chOff x="3967651" y="3645904"/>
            <a:chExt cx="1479304" cy="745292"/>
          </a:xfrm>
        </p:grpSpPr>
        <p:grpSp>
          <p:nvGrpSpPr>
            <p:cNvPr id="4747" name="Google Shape;4747;p59"/>
            <p:cNvGrpSpPr/>
            <p:nvPr/>
          </p:nvGrpSpPr>
          <p:grpSpPr>
            <a:xfrm>
              <a:off x="3967651" y="4009026"/>
              <a:ext cx="1479304" cy="382170"/>
              <a:chOff x="3967651" y="4009026"/>
              <a:chExt cx="1479304" cy="382170"/>
            </a:xfrm>
          </p:grpSpPr>
          <p:grpSp>
            <p:nvGrpSpPr>
              <p:cNvPr id="4748" name="Google Shape;4748;p59"/>
              <p:cNvGrpSpPr/>
              <p:nvPr/>
            </p:nvGrpSpPr>
            <p:grpSpPr>
              <a:xfrm>
                <a:off x="4892216" y="4195630"/>
                <a:ext cx="554739" cy="195566"/>
                <a:chOff x="3604375" y="4892160"/>
                <a:chExt cx="1651500" cy="582215"/>
              </a:xfrm>
            </p:grpSpPr>
            <p:sp>
              <p:nvSpPr>
                <p:cNvPr id="4749" name="Google Shape;4749;p59"/>
                <p:cNvSpPr/>
                <p:nvPr/>
              </p:nvSpPr>
              <p:spPr>
                <a:xfrm>
                  <a:off x="3604375" y="4892160"/>
                  <a:ext cx="1651500" cy="146825"/>
                </a:xfrm>
                <a:custGeom>
                  <a:avLst/>
                  <a:gdLst/>
                  <a:ahLst/>
                  <a:cxnLst/>
                  <a:rect l="l" t="t" r="r" b="b"/>
                  <a:pathLst>
                    <a:path w="66060" h="5873" extrusionOk="0">
                      <a:moveTo>
                        <a:pt x="1" y="0"/>
                      </a:moveTo>
                      <a:lnTo>
                        <a:pt x="7340" y="5872"/>
                      </a:lnTo>
                      <a:lnTo>
                        <a:pt x="66060" y="5872"/>
                      </a:lnTo>
                      <a:lnTo>
                        <a:pt x="51382"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50" name="Google Shape;4750;p59"/>
                <p:cNvSpPr/>
                <p:nvPr/>
              </p:nvSpPr>
              <p:spPr>
                <a:xfrm>
                  <a:off x="3787875" y="5033975"/>
                  <a:ext cx="1468000" cy="440400"/>
                </a:xfrm>
                <a:custGeom>
                  <a:avLst/>
                  <a:gdLst/>
                  <a:ahLst/>
                  <a:cxnLst/>
                  <a:rect l="l" t="t" r="r" b="b"/>
                  <a:pathLst>
                    <a:path w="58720" h="17616" extrusionOk="0">
                      <a:moveTo>
                        <a:pt x="0" y="0"/>
                      </a:moveTo>
                      <a:lnTo>
                        <a:pt x="0" y="17615"/>
                      </a:lnTo>
                      <a:lnTo>
                        <a:pt x="58720" y="17615"/>
                      </a:lnTo>
                      <a:lnTo>
                        <a:pt x="58720"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751" name="Google Shape;4751;p59"/>
              <p:cNvGrpSpPr/>
              <p:nvPr/>
            </p:nvGrpSpPr>
            <p:grpSpPr>
              <a:xfrm>
                <a:off x="3967651" y="4146303"/>
                <a:ext cx="579402" cy="244893"/>
                <a:chOff x="851875" y="4745310"/>
                <a:chExt cx="1724925" cy="729065"/>
              </a:xfrm>
            </p:grpSpPr>
            <p:sp>
              <p:nvSpPr>
                <p:cNvPr id="4752" name="Google Shape;4752;p59"/>
                <p:cNvSpPr/>
                <p:nvPr/>
              </p:nvSpPr>
              <p:spPr>
                <a:xfrm>
                  <a:off x="851925" y="4745310"/>
                  <a:ext cx="1724875" cy="146875"/>
                </a:xfrm>
                <a:custGeom>
                  <a:avLst/>
                  <a:gdLst/>
                  <a:ahLst/>
                  <a:cxnLst/>
                  <a:rect l="l" t="t" r="r" b="b"/>
                  <a:pathLst>
                    <a:path w="68995" h="5875" extrusionOk="0">
                      <a:moveTo>
                        <a:pt x="14679" y="0"/>
                      </a:moveTo>
                      <a:lnTo>
                        <a:pt x="1" y="5874"/>
                      </a:lnTo>
                      <a:lnTo>
                        <a:pt x="58718" y="5874"/>
                      </a:lnTo>
                      <a:lnTo>
                        <a:pt x="68994"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53" name="Google Shape;4753;p59"/>
                <p:cNvSpPr/>
                <p:nvPr/>
              </p:nvSpPr>
              <p:spPr>
                <a:xfrm>
                  <a:off x="851875" y="4887175"/>
                  <a:ext cx="1468025" cy="587200"/>
                </a:xfrm>
                <a:custGeom>
                  <a:avLst/>
                  <a:gdLst/>
                  <a:ahLst/>
                  <a:cxnLst/>
                  <a:rect l="l" t="t" r="r" b="b"/>
                  <a:pathLst>
                    <a:path w="58721" h="23488" extrusionOk="0">
                      <a:moveTo>
                        <a:pt x="0" y="0"/>
                      </a:moveTo>
                      <a:lnTo>
                        <a:pt x="0" y="23487"/>
                      </a:lnTo>
                      <a:lnTo>
                        <a:pt x="58720" y="23487"/>
                      </a:lnTo>
                      <a:lnTo>
                        <a:pt x="58720"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754" name="Google Shape;4754;p59"/>
              <p:cNvGrpSpPr/>
              <p:nvPr/>
            </p:nvGrpSpPr>
            <p:grpSpPr>
              <a:xfrm>
                <a:off x="4460753" y="4009026"/>
                <a:ext cx="493110" cy="382170"/>
                <a:chOff x="2319875" y="4336625"/>
                <a:chExt cx="1468025" cy="1137750"/>
              </a:xfrm>
            </p:grpSpPr>
            <p:sp>
              <p:nvSpPr>
                <p:cNvPr id="4755" name="Google Shape;4755;p59"/>
                <p:cNvSpPr/>
                <p:nvPr/>
              </p:nvSpPr>
              <p:spPr>
                <a:xfrm>
                  <a:off x="2319875" y="4336625"/>
                  <a:ext cx="1468025" cy="146875"/>
                </a:xfrm>
                <a:custGeom>
                  <a:avLst/>
                  <a:gdLst/>
                  <a:ahLst/>
                  <a:cxnLst/>
                  <a:rect l="l" t="t" r="r" b="b"/>
                  <a:pathLst>
                    <a:path w="58721" h="5875" extrusionOk="0">
                      <a:moveTo>
                        <a:pt x="14681" y="0"/>
                      </a:moveTo>
                      <a:lnTo>
                        <a:pt x="0" y="5874"/>
                      </a:lnTo>
                      <a:lnTo>
                        <a:pt x="58720" y="5874"/>
                      </a:lnTo>
                      <a:lnTo>
                        <a:pt x="44042"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56" name="Google Shape;4756;p59"/>
                <p:cNvSpPr/>
                <p:nvPr/>
              </p:nvSpPr>
              <p:spPr>
                <a:xfrm>
                  <a:off x="2319875" y="4483425"/>
                  <a:ext cx="1468025" cy="990950"/>
                </a:xfrm>
                <a:custGeom>
                  <a:avLst/>
                  <a:gdLst/>
                  <a:ahLst/>
                  <a:cxnLst/>
                  <a:rect l="l" t="t" r="r" b="b"/>
                  <a:pathLst>
                    <a:path w="58721" h="39638" extrusionOk="0">
                      <a:moveTo>
                        <a:pt x="0" y="0"/>
                      </a:moveTo>
                      <a:lnTo>
                        <a:pt x="0" y="39637"/>
                      </a:lnTo>
                      <a:lnTo>
                        <a:pt x="58720" y="39637"/>
                      </a:lnTo>
                      <a:lnTo>
                        <a:pt x="58720" y="0"/>
                      </a:ln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4757" name="Google Shape;4757;p59"/>
            <p:cNvGrpSpPr/>
            <p:nvPr/>
          </p:nvGrpSpPr>
          <p:grpSpPr>
            <a:xfrm>
              <a:off x="4479443" y="3645904"/>
              <a:ext cx="455965" cy="388789"/>
              <a:chOff x="2957425" y="238100"/>
              <a:chExt cx="1910200" cy="1628775"/>
            </a:xfrm>
          </p:grpSpPr>
          <p:sp>
            <p:nvSpPr>
              <p:cNvPr id="4758" name="Google Shape;4758;p59"/>
              <p:cNvSpPr/>
              <p:nvPr/>
            </p:nvSpPr>
            <p:spPr>
              <a:xfrm>
                <a:off x="4035900" y="239600"/>
                <a:ext cx="831725" cy="906350"/>
              </a:xfrm>
              <a:custGeom>
                <a:avLst/>
                <a:gdLst/>
                <a:ahLst/>
                <a:cxnLst/>
                <a:rect l="l" t="t" r="r" b="b"/>
                <a:pathLst>
                  <a:path w="33269" h="36254" extrusionOk="0">
                    <a:moveTo>
                      <a:pt x="22705" y="0"/>
                    </a:moveTo>
                    <a:cubicBezTo>
                      <a:pt x="21111" y="0"/>
                      <a:pt x="19679" y="297"/>
                      <a:pt x="18461" y="685"/>
                    </a:cubicBezTo>
                    <a:cubicBezTo>
                      <a:pt x="17166" y="1102"/>
                      <a:pt x="15926" y="1669"/>
                      <a:pt x="14763" y="2373"/>
                    </a:cubicBezTo>
                    <a:cubicBezTo>
                      <a:pt x="13810" y="2945"/>
                      <a:pt x="13109" y="3505"/>
                      <a:pt x="12609" y="3900"/>
                    </a:cubicBezTo>
                    <a:lnTo>
                      <a:pt x="11977" y="4448"/>
                    </a:lnTo>
                    <a:lnTo>
                      <a:pt x="14023" y="6907"/>
                    </a:lnTo>
                    <a:lnTo>
                      <a:pt x="14679" y="6385"/>
                    </a:lnTo>
                    <a:cubicBezTo>
                      <a:pt x="15052" y="6124"/>
                      <a:pt x="15622" y="5698"/>
                      <a:pt x="16443" y="5255"/>
                    </a:cubicBezTo>
                    <a:cubicBezTo>
                      <a:pt x="17250" y="4815"/>
                      <a:pt x="18260" y="4326"/>
                      <a:pt x="19466" y="3977"/>
                    </a:cubicBezTo>
                    <a:cubicBezTo>
                      <a:pt x="20363" y="3713"/>
                      <a:pt x="21373" y="3535"/>
                      <a:pt x="22421" y="3535"/>
                    </a:cubicBezTo>
                    <a:cubicBezTo>
                      <a:pt x="22772" y="3535"/>
                      <a:pt x="23127" y="3555"/>
                      <a:pt x="23483" y="3599"/>
                    </a:cubicBezTo>
                    <a:cubicBezTo>
                      <a:pt x="24177" y="3661"/>
                      <a:pt x="24938" y="3905"/>
                      <a:pt x="25537" y="4168"/>
                    </a:cubicBezTo>
                    <a:cubicBezTo>
                      <a:pt x="25740" y="4271"/>
                      <a:pt x="25982" y="4377"/>
                      <a:pt x="26159" y="4475"/>
                    </a:cubicBezTo>
                    <a:cubicBezTo>
                      <a:pt x="26289" y="4568"/>
                      <a:pt x="26415" y="4659"/>
                      <a:pt x="26552" y="4740"/>
                    </a:cubicBezTo>
                    <a:cubicBezTo>
                      <a:pt x="26818" y="4941"/>
                      <a:pt x="27160" y="5171"/>
                      <a:pt x="27411" y="5458"/>
                    </a:cubicBezTo>
                    <a:cubicBezTo>
                      <a:pt x="28529" y="6528"/>
                      <a:pt x="29264" y="8171"/>
                      <a:pt x="29427" y="9930"/>
                    </a:cubicBezTo>
                    <a:cubicBezTo>
                      <a:pt x="29508" y="10808"/>
                      <a:pt x="29448" y="11723"/>
                      <a:pt x="29211" y="12589"/>
                    </a:cubicBezTo>
                    <a:cubicBezTo>
                      <a:pt x="29087" y="13020"/>
                      <a:pt x="28946" y="13451"/>
                      <a:pt x="28747" y="13853"/>
                    </a:cubicBezTo>
                    <a:lnTo>
                      <a:pt x="28677" y="14006"/>
                    </a:lnTo>
                    <a:cubicBezTo>
                      <a:pt x="28677" y="14006"/>
                      <a:pt x="28651" y="14062"/>
                      <a:pt x="28653" y="14062"/>
                    </a:cubicBezTo>
                    <a:cubicBezTo>
                      <a:pt x="28654" y="14062"/>
                      <a:pt x="28658" y="14055"/>
                      <a:pt x="28668" y="14038"/>
                    </a:cubicBezTo>
                    <a:lnTo>
                      <a:pt x="28668" y="14038"/>
                    </a:lnTo>
                    <a:lnTo>
                      <a:pt x="28618" y="14131"/>
                    </a:lnTo>
                    <a:lnTo>
                      <a:pt x="28409" y="14504"/>
                    </a:lnTo>
                    <a:cubicBezTo>
                      <a:pt x="28270" y="14744"/>
                      <a:pt x="28177" y="14878"/>
                      <a:pt x="28045" y="15084"/>
                    </a:cubicBezTo>
                    <a:cubicBezTo>
                      <a:pt x="26952" y="16678"/>
                      <a:pt x="25336" y="18021"/>
                      <a:pt x="23512" y="19098"/>
                    </a:cubicBezTo>
                    <a:cubicBezTo>
                      <a:pt x="21688" y="20170"/>
                      <a:pt x="19591" y="20984"/>
                      <a:pt x="17487" y="21695"/>
                    </a:cubicBezTo>
                    <a:cubicBezTo>
                      <a:pt x="15371" y="22408"/>
                      <a:pt x="13207" y="23019"/>
                      <a:pt x="11089" y="23679"/>
                    </a:cubicBezTo>
                    <a:cubicBezTo>
                      <a:pt x="9119" y="24319"/>
                      <a:pt x="6955" y="24728"/>
                      <a:pt x="4860" y="25736"/>
                    </a:cubicBezTo>
                    <a:cubicBezTo>
                      <a:pt x="3800" y="26233"/>
                      <a:pt x="2785" y="26940"/>
                      <a:pt x="1988" y="27763"/>
                    </a:cubicBezTo>
                    <a:cubicBezTo>
                      <a:pt x="1179" y="28589"/>
                      <a:pt x="468" y="29604"/>
                      <a:pt x="180" y="30868"/>
                    </a:cubicBezTo>
                    <a:cubicBezTo>
                      <a:pt x="32" y="31488"/>
                      <a:pt x="1" y="32165"/>
                      <a:pt x="135" y="32795"/>
                    </a:cubicBezTo>
                    <a:cubicBezTo>
                      <a:pt x="259" y="33436"/>
                      <a:pt x="470" y="33968"/>
                      <a:pt x="882" y="34540"/>
                    </a:cubicBezTo>
                    <a:cubicBezTo>
                      <a:pt x="1657" y="35540"/>
                      <a:pt x="2675" y="36002"/>
                      <a:pt x="3620" y="36184"/>
                    </a:cubicBezTo>
                    <a:cubicBezTo>
                      <a:pt x="3889" y="36231"/>
                      <a:pt x="4153" y="36254"/>
                      <a:pt x="4411" y="36254"/>
                    </a:cubicBezTo>
                    <a:cubicBezTo>
                      <a:pt x="5087" y="36254"/>
                      <a:pt x="5719" y="36098"/>
                      <a:pt x="6270" y="35808"/>
                    </a:cubicBezTo>
                    <a:cubicBezTo>
                      <a:pt x="6643" y="35617"/>
                      <a:pt x="6971" y="35351"/>
                      <a:pt x="7235" y="35026"/>
                    </a:cubicBezTo>
                    <a:cubicBezTo>
                      <a:pt x="7500" y="34722"/>
                      <a:pt x="7682" y="34200"/>
                      <a:pt x="7701" y="33901"/>
                    </a:cubicBezTo>
                    <a:cubicBezTo>
                      <a:pt x="7768" y="33237"/>
                      <a:pt x="7644" y="32706"/>
                      <a:pt x="7441" y="32268"/>
                    </a:cubicBezTo>
                    <a:cubicBezTo>
                      <a:pt x="7247" y="31835"/>
                      <a:pt x="6962" y="31483"/>
                      <a:pt x="6636" y="31342"/>
                    </a:cubicBezTo>
                    <a:cubicBezTo>
                      <a:pt x="6470" y="31265"/>
                      <a:pt x="6319" y="31239"/>
                      <a:pt x="6193" y="31239"/>
                    </a:cubicBezTo>
                    <a:cubicBezTo>
                      <a:pt x="6075" y="31239"/>
                      <a:pt x="5979" y="31261"/>
                      <a:pt x="5911" y="31284"/>
                    </a:cubicBezTo>
                    <a:lnTo>
                      <a:pt x="5700" y="31378"/>
                    </a:lnTo>
                    <a:cubicBezTo>
                      <a:pt x="5674" y="31404"/>
                      <a:pt x="6095" y="31342"/>
                      <a:pt x="6354" y="31717"/>
                    </a:cubicBezTo>
                    <a:cubicBezTo>
                      <a:pt x="6598" y="32045"/>
                      <a:pt x="6634" y="32854"/>
                      <a:pt x="6301" y="33558"/>
                    </a:cubicBezTo>
                    <a:cubicBezTo>
                      <a:pt x="6212" y="33840"/>
                      <a:pt x="5743" y="34057"/>
                      <a:pt x="5206" y="34057"/>
                    </a:cubicBezTo>
                    <a:cubicBezTo>
                      <a:pt x="4902" y="34057"/>
                      <a:pt x="4577" y="33987"/>
                      <a:pt x="4286" y="33822"/>
                    </a:cubicBezTo>
                    <a:cubicBezTo>
                      <a:pt x="3874" y="33620"/>
                      <a:pt x="3520" y="33237"/>
                      <a:pt x="3414" y="32898"/>
                    </a:cubicBezTo>
                    <a:cubicBezTo>
                      <a:pt x="3366" y="32720"/>
                      <a:pt x="3345" y="32536"/>
                      <a:pt x="3350" y="32352"/>
                    </a:cubicBezTo>
                    <a:cubicBezTo>
                      <a:pt x="3347" y="32156"/>
                      <a:pt x="3400" y="31959"/>
                      <a:pt x="3474" y="31739"/>
                    </a:cubicBezTo>
                    <a:cubicBezTo>
                      <a:pt x="3778" y="30851"/>
                      <a:pt x="4927" y="29589"/>
                      <a:pt x="6390" y="28955"/>
                    </a:cubicBezTo>
                    <a:cubicBezTo>
                      <a:pt x="7922" y="28220"/>
                      <a:pt x="9954" y="27823"/>
                      <a:pt x="12149" y="27157"/>
                    </a:cubicBezTo>
                    <a:cubicBezTo>
                      <a:pt x="14212" y="26537"/>
                      <a:pt x="16407" y="25946"/>
                      <a:pt x="18650" y="25219"/>
                    </a:cubicBezTo>
                    <a:cubicBezTo>
                      <a:pt x="20896" y="24481"/>
                      <a:pt x="23193" y="23644"/>
                      <a:pt x="25412" y="22377"/>
                    </a:cubicBezTo>
                    <a:cubicBezTo>
                      <a:pt x="27617" y="21130"/>
                      <a:pt x="29683" y="19416"/>
                      <a:pt x="31179" y="17202"/>
                    </a:cubicBezTo>
                    <a:cubicBezTo>
                      <a:pt x="31361" y="16927"/>
                      <a:pt x="31576" y="16577"/>
                      <a:pt x="31720" y="16321"/>
                    </a:cubicBezTo>
                    <a:lnTo>
                      <a:pt x="31926" y="15945"/>
                    </a:lnTo>
                    <a:lnTo>
                      <a:pt x="31976" y="15852"/>
                    </a:lnTo>
                    <a:lnTo>
                      <a:pt x="32055" y="15687"/>
                    </a:lnTo>
                    <a:lnTo>
                      <a:pt x="32160" y="15450"/>
                    </a:lnTo>
                    <a:cubicBezTo>
                      <a:pt x="32459" y="14827"/>
                      <a:pt x="32673" y="14179"/>
                      <a:pt x="32850" y="13528"/>
                    </a:cubicBezTo>
                    <a:cubicBezTo>
                      <a:pt x="33192" y="12218"/>
                      <a:pt x="33269" y="10875"/>
                      <a:pt x="33142" y="9583"/>
                    </a:cubicBezTo>
                    <a:cubicBezTo>
                      <a:pt x="32883" y="7000"/>
                      <a:pt x="31780" y="4549"/>
                      <a:pt x="29994" y="2837"/>
                    </a:cubicBezTo>
                    <a:cubicBezTo>
                      <a:pt x="29783" y="2615"/>
                      <a:pt x="29556" y="2411"/>
                      <a:pt x="29309" y="2227"/>
                    </a:cubicBezTo>
                    <a:cubicBezTo>
                      <a:pt x="29060" y="2040"/>
                      <a:pt x="28862" y="1846"/>
                      <a:pt x="28570" y="1676"/>
                    </a:cubicBezTo>
                    <a:cubicBezTo>
                      <a:pt x="28292" y="1502"/>
                      <a:pt x="28010" y="1337"/>
                      <a:pt x="27732" y="1176"/>
                    </a:cubicBezTo>
                    <a:cubicBezTo>
                      <a:pt x="27488" y="1054"/>
                      <a:pt x="27289" y="975"/>
                      <a:pt x="27066" y="872"/>
                    </a:cubicBezTo>
                    <a:cubicBezTo>
                      <a:pt x="25934" y="398"/>
                      <a:pt x="24917" y="147"/>
                      <a:pt x="23871" y="54"/>
                    </a:cubicBezTo>
                    <a:cubicBezTo>
                      <a:pt x="23474" y="17"/>
                      <a:pt x="23085" y="0"/>
                      <a:pt x="2270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59" name="Google Shape;4759;p59"/>
              <p:cNvSpPr/>
              <p:nvPr/>
            </p:nvSpPr>
            <p:spPr>
              <a:xfrm>
                <a:off x="4062725" y="270525"/>
                <a:ext cx="775400" cy="855625"/>
              </a:xfrm>
              <a:custGeom>
                <a:avLst/>
                <a:gdLst/>
                <a:ahLst/>
                <a:cxnLst/>
                <a:rect l="l" t="t" r="r" b="b"/>
                <a:pathLst>
                  <a:path w="31016" h="34225" extrusionOk="0">
                    <a:moveTo>
                      <a:pt x="4627" y="30141"/>
                    </a:moveTo>
                    <a:cubicBezTo>
                      <a:pt x="4626" y="30143"/>
                      <a:pt x="4626" y="30145"/>
                      <a:pt x="4628" y="30145"/>
                    </a:cubicBezTo>
                    <a:lnTo>
                      <a:pt x="4628" y="30145"/>
                    </a:lnTo>
                    <a:cubicBezTo>
                      <a:pt x="4627" y="30144"/>
                      <a:pt x="4627" y="30143"/>
                      <a:pt x="4627" y="30141"/>
                    </a:cubicBezTo>
                    <a:close/>
                    <a:moveTo>
                      <a:pt x="4628" y="30145"/>
                    </a:moveTo>
                    <a:cubicBezTo>
                      <a:pt x="4629" y="30146"/>
                      <a:pt x="4631" y="30147"/>
                      <a:pt x="4633" y="30147"/>
                    </a:cubicBezTo>
                    <a:cubicBezTo>
                      <a:pt x="4634" y="30147"/>
                      <a:pt x="4634" y="30147"/>
                      <a:pt x="4636" y="30147"/>
                    </a:cubicBezTo>
                    <a:lnTo>
                      <a:pt x="4636" y="30147"/>
                    </a:lnTo>
                    <a:cubicBezTo>
                      <a:pt x="4635" y="30147"/>
                      <a:pt x="4635" y="30147"/>
                      <a:pt x="4635" y="30147"/>
                    </a:cubicBezTo>
                    <a:cubicBezTo>
                      <a:pt x="4632" y="30147"/>
                      <a:pt x="4630" y="30146"/>
                      <a:pt x="4628" y="30145"/>
                    </a:cubicBezTo>
                    <a:close/>
                    <a:moveTo>
                      <a:pt x="21530" y="0"/>
                    </a:moveTo>
                    <a:cubicBezTo>
                      <a:pt x="20130" y="0"/>
                      <a:pt x="18844" y="256"/>
                      <a:pt x="17738" y="602"/>
                    </a:cubicBezTo>
                    <a:cubicBezTo>
                      <a:pt x="16529" y="983"/>
                      <a:pt x="15368" y="1502"/>
                      <a:pt x="14279" y="2146"/>
                    </a:cubicBezTo>
                    <a:cubicBezTo>
                      <a:pt x="13369" y="2670"/>
                      <a:pt x="12713" y="3183"/>
                      <a:pt x="12258" y="3530"/>
                    </a:cubicBezTo>
                    <a:lnTo>
                      <a:pt x="11617" y="4068"/>
                    </a:lnTo>
                    <a:lnTo>
                      <a:pt x="12234" y="4813"/>
                    </a:lnTo>
                    <a:lnTo>
                      <a:pt x="12881" y="4279"/>
                    </a:lnTo>
                    <a:cubicBezTo>
                      <a:pt x="13297" y="3973"/>
                      <a:pt x="13912" y="3496"/>
                      <a:pt x="14779" y="3008"/>
                    </a:cubicBezTo>
                    <a:cubicBezTo>
                      <a:pt x="15808" y="2412"/>
                      <a:pt x="16902" y="1936"/>
                      <a:pt x="18039" y="1588"/>
                    </a:cubicBezTo>
                    <a:cubicBezTo>
                      <a:pt x="19049" y="1281"/>
                      <a:pt x="20205" y="1064"/>
                      <a:pt x="21437" y="1064"/>
                    </a:cubicBezTo>
                    <a:cubicBezTo>
                      <a:pt x="21800" y="1064"/>
                      <a:pt x="22170" y="1083"/>
                      <a:pt x="22544" y="1124"/>
                    </a:cubicBezTo>
                    <a:cubicBezTo>
                      <a:pt x="23363" y="1198"/>
                      <a:pt x="24213" y="1442"/>
                      <a:pt x="24998" y="1782"/>
                    </a:cubicBezTo>
                    <a:cubicBezTo>
                      <a:pt x="25206" y="1883"/>
                      <a:pt x="25433" y="1981"/>
                      <a:pt x="25634" y="2089"/>
                    </a:cubicBezTo>
                    <a:lnTo>
                      <a:pt x="26183" y="2433"/>
                    </a:lnTo>
                    <a:cubicBezTo>
                      <a:pt x="26537" y="2694"/>
                      <a:pt x="26927" y="2962"/>
                      <a:pt x="27241" y="3305"/>
                    </a:cubicBezTo>
                    <a:cubicBezTo>
                      <a:pt x="28593" y="4597"/>
                      <a:pt x="29462" y="6522"/>
                      <a:pt x="29663" y="8571"/>
                    </a:cubicBezTo>
                    <a:cubicBezTo>
                      <a:pt x="29888" y="10637"/>
                      <a:pt x="29323" y="12791"/>
                      <a:pt x="28083" y="14598"/>
                    </a:cubicBezTo>
                    <a:cubicBezTo>
                      <a:pt x="26853" y="16415"/>
                      <a:pt x="25081" y="17897"/>
                      <a:pt x="23116" y="19029"/>
                    </a:cubicBezTo>
                    <a:cubicBezTo>
                      <a:pt x="21151" y="20168"/>
                      <a:pt x="18980" y="20987"/>
                      <a:pt x="16826" y="21708"/>
                    </a:cubicBezTo>
                    <a:cubicBezTo>
                      <a:pt x="14664" y="22423"/>
                      <a:pt x="12488" y="23024"/>
                      <a:pt x="10389" y="23666"/>
                    </a:cubicBezTo>
                    <a:cubicBezTo>
                      <a:pt x="8338" y="24314"/>
                      <a:pt x="6224" y="24716"/>
                      <a:pt x="4321" y="25624"/>
                    </a:cubicBezTo>
                    <a:cubicBezTo>
                      <a:pt x="3368" y="26069"/>
                      <a:pt x="2495" y="26677"/>
                      <a:pt x="1791" y="27395"/>
                    </a:cubicBezTo>
                    <a:cubicBezTo>
                      <a:pt x="1082" y="28106"/>
                      <a:pt x="508" y="28965"/>
                      <a:pt x="259" y="29935"/>
                    </a:cubicBezTo>
                    <a:cubicBezTo>
                      <a:pt x="0" y="30909"/>
                      <a:pt x="170" y="31941"/>
                      <a:pt x="694" y="32731"/>
                    </a:cubicBezTo>
                    <a:cubicBezTo>
                      <a:pt x="1235" y="33501"/>
                      <a:pt x="2023" y="33935"/>
                      <a:pt x="2782" y="34121"/>
                    </a:cubicBezTo>
                    <a:cubicBezTo>
                      <a:pt x="3070" y="34191"/>
                      <a:pt x="3358" y="34225"/>
                      <a:pt x="3638" y="34225"/>
                    </a:cubicBezTo>
                    <a:cubicBezTo>
                      <a:pt x="4106" y="34225"/>
                      <a:pt x="4553" y="34131"/>
                      <a:pt x="4946" y="33954"/>
                    </a:cubicBezTo>
                    <a:cubicBezTo>
                      <a:pt x="5250" y="33820"/>
                      <a:pt x="5523" y="33623"/>
                      <a:pt x="5748" y="33379"/>
                    </a:cubicBezTo>
                    <a:cubicBezTo>
                      <a:pt x="5965" y="33145"/>
                      <a:pt x="6087" y="32805"/>
                      <a:pt x="6138" y="32544"/>
                    </a:cubicBezTo>
                    <a:cubicBezTo>
                      <a:pt x="6332" y="31462"/>
                      <a:pt x="5963" y="30567"/>
                      <a:pt x="5465" y="30236"/>
                    </a:cubicBezTo>
                    <a:cubicBezTo>
                      <a:pt x="5261" y="30119"/>
                      <a:pt x="5087" y="30085"/>
                      <a:pt x="4953" y="30085"/>
                    </a:cubicBezTo>
                    <a:cubicBezTo>
                      <a:pt x="4777" y="30085"/>
                      <a:pt x="4666" y="30143"/>
                      <a:pt x="4636" y="30147"/>
                    </a:cubicBezTo>
                    <a:lnTo>
                      <a:pt x="4636" y="30147"/>
                    </a:lnTo>
                    <a:cubicBezTo>
                      <a:pt x="4659" y="30146"/>
                      <a:pt x="4725" y="30130"/>
                      <a:pt x="4819" y="30130"/>
                    </a:cubicBezTo>
                    <a:cubicBezTo>
                      <a:pt x="4961" y="30130"/>
                      <a:pt x="5166" y="30167"/>
                      <a:pt x="5381" y="30349"/>
                    </a:cubicBezTo>
                    <a:cubicBezTo>
                      <a:pt x="5760" y="30682"/>
                      <a:pt x="5968" y="31534"/>
                      <a:pt x="5719" y="32443"/>
                    </a:cubicBezTo>
                    <a:cubicBezTo>
                      <a:pt x="5587" y="33111"/>
                      <a:pt x="4764" y="33560"/>
                      <a:pt x="3860" y="33560"/>
                    </a:cubicBezTo>
                    <a:cubicBezTo>
                      <a:pt x="3569" y="33560"/>
                      <a:pt x="3269" y="33514"/>
                      <a:pt x="2980" y="33413"/>
                    </a:cubicBezTo>
                    <a:cubicBezTo>
                      <a:pt x="2382" y="33216"/>
                      <a:pt x="1798" y="32805"/>
                      <a:pt x="1458" y="32235"/>
                    </a:cubicBezTo>
                    <a:cubicBezTo>
                      <a:pt x="1125" y="31682"/>
                      <a:pt x="1044" y="30904"/>
                      <a:pt x="1252" y="30198"/>
                    </a:cubicBezTo>
                    <a:cubicBezTo>
                      <a:pt x="1688" y="28745"/>
                      <a:pt x="3091" y="27381"/>
                      <a:pt x="4783" y="26591"/>
                    </a:cubicBezTo>
                    <a:cubicBezTo>
                      <a:pt x="6511" y="25758"/>
                      <a:pt x="8589" y="25356"/>
                      <a:pt x="10703" y="24695"/>
                    </a:cubicBezTo>
                    <a:cubicBezTo>
                      <a:pt x="12785" y="24061"/>
                      <a:pt x="14968" y="23460"/>
                      <a:pt x="17166" y="22734"/>
                    </a:cubicBezTo>
                    <a:cubicBezTo>
                      <a:pt x="19361" y="22002"/>
                      <a:pt x="21587" y="21171"/>
                      <a:pt x="23662" y="19972"/>
                    </a:cubicBezTo>
                    <a:cubicBezTo>
                      <a:pt x="25730" y="18782"/>
                      <a:pt x="27636" y="17205"/>
                      <a:pt x="28990" y="15211"/>
                    </a:cubicBezTo>
                    <a:cubicBezTo>
                      <a:pt x="30357" y="13236"/>
                      <a:pt x="31015" y="10761"/>
                      <a:pt x="30757" y="8468"/>
                    </a:cubicBezTo>
                    <a:cubicBezTo>
                      <a:pt x="30537" y="6175"/>
                      <a:pt x="29567" y="4006"/>
                      <a:pt x="28016" y="2517"/>
                    </a:cubicBezTo>
                    <a:cubicBezTo>
                      <a:pt x="27652" y="2122"/>
                      <a:pt x="27221" y="1818"/>
                      <a:pt x="26791" y="1507"/>
                    </a:cubicBezTo>
                    <a:lnTo>
                      <a:pt x="26108" y="1091"/>
                    </a:lnTo>
                    <a:cubicBezTo>
                      <a:pt x="25888" y="976"/>
                      <a:pt x="25673" y="887"/>
                      <a:pt x="25457" y="787"/>
                    </a:cubicBezTo>
                    <a:cubicBezTo>
                      <a:pt x="24512" y="384"/>
                      <a:pt x="23585" y="138"/>
                      <a:pt x="22659" y="56"/>
                    </a:cubicBezTo>
                    <a:cubicBezTo>
                      <a:pt x="22276" y="18"/>
                      <a:pt x="21899" y="0"/>
                      <a:pt x="21530" y="0"/>
                    </a:cubicBez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60" name="Google Shape;4760;p59"/>
              <p:cNvSpPr/>
              <p:nvPr/>
            </p:nvSpPr>
            <p:spPr>
              <a:xfrm>
                <a:off x="2957425" y="254350"/>
                <a:ext cx="842900" cy="896500"/>
              </a:xfrm>
              <a:custGeom>
                <a:avLst/>
                <a:gdLst/>
                <a:ahLst/>
                <a:cxnLst/>
                <a:rect l="l" t="t" r="r" b="b"/>
                <a:pathLst>
                  <a:path w="33716" h="35860" extrusionOk="0">
                    <a:moveTo>
                      <a:pt x="10613" y="1"/>
                    </a:moveTo>
                    <a:cubicBezTo>
                      <a:pt x="10145" y="1"/>
                      <a:pt x="9663" y="27"/>
                      <a:pt x="9169" y="83"/>
                    </a:cubicBezTo>
                    <a:cubicBezTo>
                      <a:pt x="8120" y="196"/>
                      <a:pt x="7110" y="471"/>
                      <a:pt x="5987" y="969"/>
                    </a:cubicBezTo>
                    <a:cubicBezTo>
                      <a:pt x="5769" y="1077"/>
                      <a:pt x="5573" y="1158"/>
                      <a:pt x="5329" y="1288"/>
                    </a:cubicBezTo>
                    <a:cubicBezTo>
                      <a:pt x="5054" y="1453"/>
                      <a:pt x="4776" y="1623"/>
                      <a:pt x="4501" y="1805"/>
                    </a:cubicBezTo>
                    <a:cubicBezTo>
                      <a:pt x="4211" y="1982"/>
                      <a:pt x="4020" y="2180"/>
                      <a:pt x="3773" y="2374"/>
                    </a:cubicBezTo>
                    <a:cubicBezTo>
                      <a:pt x="3531" y="2561"/>
                      <a:pt x="3306" y="2769"/>
                      <a:pt x="3103" y="2997"/>
                    </a:cubicBezTo>
                    <a:cubicBezTo>
                      <a:pt x="1353" y="4746"/>
                      <a:pt x="305" y="7222"/>
                      <a:pt x="101" y="9807"/>
                    </a:cubicBezTo>
                    <a:cubicBezTo>
                      <a:pt x="1" y="11104"/>
                      <a:pt x="108" y="12445"/>
                      <a:pt x="477" y="13744"/>
                    </a:cubicBezTo>
                    <a:cubicBezTo>
                      <a:pt x="669" y="14393"/>
                      <a:pt x="896" y="15037"/>
                      <a:pt x="1207" y="15655"/>
                    </a:cubicBezTo>
                    <a:lnTo>
                      <a:pt x="1317" y="15887"/>
                    </a:lnTo>
                    <a:lnTo>
                      <a:pt x="1399" y="16050"/>
                    </a:lnTo>
                    <a:lnTo>
                      <a:pt x="1454" y="16143"/>
                    </a:lnTo>
                    <a:lnTo>
                      <a:pt x="1664" y="16514"/>
                    </a:lnTo>
                    <a:cubicBezTo>
                      <a:pt x="1815" y="16768"/>
                      <a:pt x="2038" y="17112"/>
                      <a:pt x="2227" y="17383"/>
                    </a:cubicBezTo>
                    <a:cubicBezTo>
                      <a:pt x="3768" y="19563"/>
                      <a:pt x="5870" y="21234"/>
                      <a:pt x="8101" y="22431"/>
                    </a:cubicBezTo>
                    <a:cubicBezTo>
                      <a:pt x="10346" y="23652"/>
                      <a:pt x="12661" y="24439"/>
                      <a:pt x="14923" y="25131"/>
                    </a:cubicBezTo>
                    <a:cubicBezTo>
                      <a:pt x="17183" y="25811"/>
                      <a:pt x="19387" y="26354"/>
                      <a:pt x="21465" y="26929"/>
                    </a:cubicBezTo>
                    <a:cubicBezTo>
                      <a:pt x="23674" y="27549"/>
                      <a:pt x="25714" y="27901"/>
                      <a:pt x="27263" y="28605"/>
                    </a:cubicBezTo>
                    <a:cubicBezTo>
                      <a:pt x="28737" y="29208"/>
                      <a:pt x="29912" y="30443"/>
                      <a:pt x="30235" y="31324"/>
                    </a:cubicBezTo>
                    <a:cubicBezTo>
                      <a:pt x="30314" y="31544"/>
                      <a:pt x="30372" y="31738"/>
                      <a:pt x="30372" y="31934"/>
                    </a:cubicBezTo>
                    <a:cubicBezTo>
                      <a:pt x="30382" y="32118"/>
                      <a:pt x="30362" y="32303"/>
                      <a:pt x="30319" y="32482"/>
                    </a:cubicBezTo>
                    <a:cubicBezTo>
                      <a:pt x="30221" y="32825"/>
                      <a:pt x="29876" y="33215"/>
                      <a:pt x="29470" y="33423"/>
                    </a:cubicBezTo>
                    <a:cubicBezTo>
                      <a:pt x="29168" y="33604"/>
                      <a:pt x="28826" y="33680"/>
                      <a:pt x="28510" y="33680"/>
                    </a:cubicBezTo>
                    <a:cubicBezTo>
                      <a:pt x="27991" y="33680"/>
                      <a:pt x="27541" y="33476"/>
                      <a:pt x="27447" y="33203"/>
                    </a:cubicBezTo>
                    <a:cubicBezTo>
                      <a:pt x="27102" y="32509"/>
                      <a:pt x="27119" y="31700"/>
                      <a:pt x="27356" y="31364"/>
                    </a:cubicBezTo>
                    <a:cubicBezTo>
                      <a:pt x="27607" y="30981"/>
                      <a:pt x="28028" y="31037"/>
                      <a:pt x="28000" y="31010"/>
                    </a:cubicBezTo>
                    <a:lnTo>
                      <a:pt x="27789" y="30922"/>
                    </a:lnTo>
                    <a:cubicBezTo>
                      <a:pt x="27724" y="30901"/>
                      <a:pt x="27634" y="30882"/>
                      <a:pt x="27526" y="30882"/>
                    </a:cubicBezTo>
                    <a:cubicBezTo>
                      <a:pt x="27395" y="30882"/>
                      <a:pt x="27238" y="30910"/>
                      <a:pt x="27064" y="30996"/>
                    </a:cubicBezTo>
                    <a:cubicBezTo>
                      <a:pt x="26741" y="31144"/>
                      <a:pt x="26465" y="31501"/>
                      <a:pt x="26279" y="31937"/>
                    </a:cubicBezTo>
                    <a:cubicBezTo>
                      <a:pt x="26087" y="32379"/>
                      <a:pt x="25975" y="32913"/>
                      <a:pt x="26056" y="33576"/>
                    </a:cubicBezTo>
                    <a:cubicBezTo>
                      <a:pt x="26082" y="33875"/>
                      <a:pt x="26274" y="34392"/>
                      <a:pt x="26544" y="34692"/>
                    </a:cubicBezTo>
                    <a:cubicBezTo>
                      <a:pt x="26815" y="35010"/>
                      <a:pt x="27150" y="35269"/>
                      <a:pt x="27526" y="35453"/>
                    </a:cubicBezTo>
                    <a:cubicBezTo>
                      <a:pt x="28058" y="35717"/>
                      <a:pt x="28661" y="35859"/>
                      <a:pt x="29301" y="35859"/>
                    </a:cubicBezTo>
                    <a:cubicBezTo>
                      <a:pt x="29589" y="35859"/>
                      <a:pt x="29884" y="35831"/>
                      <a:pt x="30183" y="35771"/>
                    </a:cubicBezTo>
                    <a:cubicBezTo>
                      <a:pt x="31126" y="35568"/>
                      <a:pt x="32134" y="35087"/>
                      <a:pt x="32885" y="34067"/>
                    </a:cubicBezTo>
                    <a:cubicBezTo>
                      <a:pt x="33287" y="33485"/>
                      <a:pt x="33484" y="32951"/>
                      <a:pt x="33596" y="32308"/>
                    </a:cubicBezTo>
                    <a:cubicBezTo>
                      <a:pt x="33716" y="31673"/>
                      <a:pt x="33670" y="30998"/>
                      <a:pt x="33510" y="30381"/>
                    </a:cubicBezTo>
                    <a:cubicBezTo>
                      <a:pt x="33194" y="29124"/>
                      <a:pt x="32462" y="28123"/>
                      <a:pt x="31638" y="27317"/>
                    </a:cubicBezTo>
                    <a:cubicBezTo>
                      <a:pt x="30822" y="26508"/>
                      <a:pt x="29793" y="25825"/>
                      <a:pt x="28723" y="25349"/>
                    </a:cubicBezTo>
                    <a:cubicBezTo>
                      <a:pt x="26604" y="24389"/>
                      <a:pt x="24436" y="24025"/>
                      <a:pt x="22451" y="23427"/>
                    </a:cubicBezTo>
                    <a:cubicBezTo>
                      <a:pt x="20318" y="22812"/>
                      <a:pt x="18143" y="22249"/>
                      <a:pt x="16012" y="21581"/>
                    </a:cubicBezTo>
                    <a:cubicBezTo>
                      <a:pt x="13894" y="20914"/>
                      <a:pt x="11778" y="20148"/>
                      <a:pt x="9935" y="19113"/>
                    </a:cubicBezTo>
                    <a:cubicBezTo>
                      <a:pt x="8084" y="18075"/>
                      <a:pt x="6442" y="16765"/>
                      <a:pt x="5315" y="15193"/>
                    </a:cubicBezTo>
                    <a:cubicBezTo>
                      <a:pt x="5178" y="14991"/>
                      <a:pt x="5082" y="14862"/>
                      <a:pt x="4939" y="14625"/>
                    </a:cubicBezTo>
                    <a:lnTo>
                      <a:pt x="4723" y="14254"/>
                    </a:lnTo>
                    <a:lnTo>
                      <a:pt x="4679" y="14181"/>
                    </a:lnTo>
                    <a:lnTo>
                      <a:pt x="4679" y="14181"/>
                    </a:lnTo>
                    <a:cubicBezTo>
                      <a:pt x="4682" y="14186"/>
                      <a:pt x="4684" y="14188"/>
                      <a:pt x="4684" y="14188"/>
                    </a:cubicBezTo>
                    <a:cubicBezTo>
                      <a:pt x="4687" y="14188"/>
                      <a:pt x="4659" y="14132"/>
                      <a:pt x="4659" y="14132"/>
                    </a:cubicBezTo>
                    <a:lnTo>
                      <a:pt x="4587" y="13979"/>
                    </a:lnTo>
                    <a:cubicBezTo>
                      <a:pt x="4379" y="13582"/>
                      <a:pt x="4228" y="13156"/>
                      <a:pt x="4096" y="12727"/>
                    </a:cubicBezTo>
                    <a:cubicBezTo>
                      <a:pt x="3838" y="11865"/>
                      <a:pt x="3761" y="10953"/>
                      <a:pt x="3823" y="10072"/>
                    </a:cubicBezTo>
                    <a:cubicBezTo>
                      <a:pt x="3948" y="8311"/>
                      <a:pt x="4649" y="6654"/>
                      <a:pt x="5743" y="5558"/>
                    </a:cubicBezTo>
                    <a:cubicBezTo>
                      <a:pt x="5987" y="5268"/>
                      <a:pt x="6325" y="5029"/>
                      <a:pt x="6586" y="4823"/>
                    </a:cubicBezTo>
                    <a:cubicBezTo>
                      <a:pt x="6720" y="4737"/>
                      <a:pt x="6847" y="4646"/>
                      <a:pt x="6971" y="4550"/>
                    </a:cubicBezTo>
                    <a:cubicBezTo>
                      <a:pt x="7148" y="4447"/>
                      <a:pt x="7388" y="4335"/>
                      <a:pt x="7589" y="4229"/>
                    </a:cubicBezTo>
                    <a:cubicBezTo>
                      <a:pt x="8180" y="3952"/>
                      <a:pt x="8936" y="3693"/>
                      <a:pt x="9631" y="3614"/>
                    </a:cubicBezTo>
                    <a:cubicBezTo>
                      <a:pt x="10052" y="3554"/>
                      <a:pt x="10473" y="3527"/>
                      <a:pt x="10888" y="3527"/>
                    </a:cubicBezTo>
                    <a:cubicBezTo>
                      <a:pt x="11865" y="3527"/>
                      <a:pt x="12809" y="3678"/>
                      <a:pt x="13654" y="3909"/>
                    </a:cubicBezTo>
                    <a:cubicBezTo>
                      <a:pt x="14866" y="4232"/>
                      <a:pt x="15888" y="4699"/>
                      <a:pt x="16704" y="5120"/>
                    </a:cubicBezTo>
                    <a:cubicBezTo>
                      <a:pt x="17532" y="5546"/>
                      <a:pt x="18111" y="5960"/>
                      <a:pt x="18492" y="6214"/>
                    </a:cubicBezTo>
                    <a:lnTo>
                      <a:pt x="19157" y="6721"/>
                    </a:lnTo>
                    <a:lnTo>
                      <a:pt x="21151" y="4222"/>
                    </a:lnTo>
                    <a:lnTo>
                      <a:pt x="20507" y="3686"/>
                    </a:lnTo>
                    <a:cubicBezTo>
                      <a:pt x="19998" y="3303"/>
                      <a:pt x="19287" y="2757"/>
                      <a:pt x="18322" y="2207"/>
                    </a:cubicBezTo>
                    <a:cubicBezTo>
                      <a:pt x="17144" y="1527"/>
                      <a:pt x="15892" y="986"/>
                      <a:pt x="14590" y="598"/>
                    </a:cubicBezTo>
                    <a:cubicBezTo>
                      <a:pt x="13435" y="258"/>
                      <a:pt x="12094" y="1"/>
                      <a:pt x="1061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61" name="Google Shape;4761;p59"/>
              <p:cNvSpPr/>
              <p:nvPr/>
            </p:nvSpPr>
            <p:spPr>
              <a:xfrm>
                <a:off x="2987525" y="285250"/>
                <a:ext cx="786050" cy="845950"/>
              </a:xfrm>
              <a:custGeom>
                <a:avLst/>
                <a:gdLst/>
                <a:ahLst/>
                <a:cxnLst/>
                <a:rect l="l" t="t" r="r" b="b"/>
                <a:pathLst>
                  <a:path w="31442" h="33838" extrusionOk="0">
                    <a:moveTo>
                      <a:pt x="26798" y="29774"/>
                    </a:moveTo>
                    <a:cubicBezTo>
                      <a:pt x="26799" y="29776"/>
                      <a:pt x="26799" y="29778"/>
                      <a:pt x="26798" y="29779"/>
                    </a:cubicBezTo>
                    <a:lnTo>
                      <a:pt x="26798" y="29779"/>
                    </a:lnTo>
                    <a:cubicBezTo>
                      <a:pt x="26799" y="29778"/>
                      <a:pt x="26799" y="29776"/>
                      <a:pt x="26798" y="29774"/>
                    </a:cubicBezTo>
                    <a:close/>
                    <a:moveTo>
                      <a:pt x="26798" y="29779"/>
                    </a:moveTo>
                    <a:cubicBezTo>
                      <a:pt x="26797" y="29780"/>
                      <a:pt x="26795" y="29780"/>
                      <a:pt x="26791" y="29780"/>
                    </a:cubicBezTo>
                    <a:lnTo>
                      <a:pt x="26791" y="29780"/>
                    </a:lnTo>
                    <a:cubicBezTo>
                      <a:pt x="26792" y="29780"/>
                      <a:pt x="26793" y="29781"/>
                      <a:pt x="26793" y="29781"/>
                    </a:cubicBezTo>
                    <a:cubicBezTo>
                      <a:pt x="26796" y="29781"/>
                      <a:pt x="26797" y="29780"/>
                      <a:pt x="26798" y="29779"/>
                    </a:cubicBezTo>
                    <a:close/>
                    <a:moveTo>
                      <a:pt x="9497" y="0"/>
                    </a:moveTo>
                    <a:cubicBezTo>
                      <a:pt x="9051" y="0"/>
                      <a:pt x="8593" y="26"/>
                      <a:pt x="8125" y="83"/>
                    </a:cubicBezTo>
                    <a:cubicBezTo>
                      <a:pt x="7203" y="183"/>
                      <a:pt x="6279" y="451"/>
                      <a:pt x="5343" y="873"/>
                    </a:cubicBezTo>
                    <a:cubicBezTo>
                      <a:pt x="5130" y="978"/>
                      <a:pt x="4920" y="1071"/>
                      <a:pt x="4700" y="1191"/>
                    </a:cubicBezTo>
                    <a:lnTo>
                      <a:pt x="4025" y="1622"/>
                    </a:lnTo>
                    <a:cubicBezTo>
                      <a:pt x="3603" y="1940"/>
                      <a:pt x="3180" y="2256"/>
                      <a:pt x="2823" y="2658"/>
                    </a:cubicBezTo>
                    <a:cubicBezTo>
                      <a:pt x="1305" y="4178"/>
                      <a:pt x="381" y="6369"/>
                      <a:pt x="209" y="8664"/>
                    </a:cubicBezTo>
                    <a:cubicBezTo>
                      <a:pt x="1" y="10964"/>
                      <a:pt x="712" y="13423"/>
                      <a:pt x="2122" y="15371"/>
                    </a:cubicBezTo>
                    <a:cubicBezTo>
                      <a:pt x="3517" y="17334"/>
                      <a:pt x="5458" y="18868"/>
                      <a:pt x="7550" y="20015"/>
                    </a:cubicBezTo>
                    <a:cubicBezTo>
                      <a:pt x="9652" y="21171"/>
                      <a:pt x="11895" y="21954"/>
                      <a:pt x="14104" y="22639"/>
                    </a:cubicBezTo>
                    <a:cubicBezTo>
                      <a:pt x="16319" y="23316"/>
                      <a:pt x="18511" y="23869"/>
                      <a:pt x="20608" y="24460"/>
                    </a:cubicBezTo>
                    <a:cubicBezTo>
                      <a:pt x="22736" y="25075"/>
                      <a:pt x="24821" y="25434"/>
                      <a:pt x="26568" y="26229"/>
                    </a:cubicBezTo>
                    <a:cubicBezTo>
                      <a:pt x="28277" y="26981"/>
                      <a:pt x="29709" y="28316"/>
                      <a:pt x="30176" y="29760"/>
                    </a:cubicBezTo>
                    <a:cubicBezTo>
                      <a:pt x="30396" y="30464"/>
                      <a:pt x="30331" y="31242"/>
                      <a:pt x="30011" y="31802"/>
                    </a:cubicBezTo>
                    <a:cubicBezTo>
                      <a:pt x="29683" y="32379"/>
                      <a:pt x="29110" y="32802"/>
                      <a:pt x="28514" y="33010"/>
                    </a:cubicBezTo>
                    <a:cubicBezTo>
                      <a:pt x="28209" y="33125"/>
                      <a:pt x="27890" y="33178"/>
                      <a:pt x="27580" y="33178"/>
                    </a:cubicBezTo>
                    <a:cubicBezTo>
                      <a:pt x="26699" y="33178"/>
                      <a:pt x="25900" y="32750"/>
                      <a:pt x="25757" y="32098"/>
                    </a:cubicBezTo>
                    <a:cubicBezTo>
                      <a:pt x="25486" y="31196"/>
                      <a:pt x="25678" y="30341"/>
                      <a:pt x="26051" y="29999"/>
                    </a:cubicBezTo>
                    <a:cubicBezTo>
                      <a:pt x="26270" y="29804"/>
                      <a:pt x="26483" y="29768"/>
                      <a:pt x="26625" y="29768"/>
                    </a:cubicBezTo>
                    <a:cubicBezTo>
                      <a:pt x="26708" y="29768"/>
                      <a:pt x="26768" y="29780"/>
                      <a:pt x="26790" y="29780"/>
                    </a:cubicBezTo>
                    <a:cubicBezTo>
                      <a:pt x="26790" y="29780"/>
                      <a:pt x="26791" y="29780"/>
                      <a:pt x="26791" y="29780"/>
                    </a:cubicBezTo>
                    <a:lnTo>
                      <a:pt x="26791" y="29780"/>
                    </a:lnTo>
                    <a:cubicBezTo>
                      <a:pt x="26764" y="29777"/>
                      <a:pt x="26659" y="29726"/>
                      <a:pt x="26493" y="29726"/>
                    </a:cubicBezTo>
                    <a:cubicBezTo>
                      <a:pt x="26356" y="29726"/>
                      <a:pt x="26177" y="29761"/>
                      <a:pt x="25965" y="29889"/>
                    </a:cubicBezTo>
                    <a:cubicBezTo>
                      <a:pt x="25477" y="30229"/>
                      <a:pt x="25127" y="31131"/>
                      <a:pt x="25343" y="32211"/>
                    </a:cubicBezTo>
                    <a:cubicBezTo>
                      <a:pt x="25398" y="32470"/>
                      <a:pt x="25527" y="32807"/>
                      <a:pt x="25750" y="33037"/>
                    </a:cubicBezTo>
                    <a:cubicBezTo>
                      <a:pt x="25980" y="33276"/>
                      <a:pt x="26257" y="33465"/>
                      <a:pt x="26564" y="33592"/>
                    </a:cubicBezTo>
                    <a:cubicBezTo>
                      <a:pt x="26941" y="33753"/>
                      <a:pt x="27364" y="33838"/>
                      <a:pt x="27807" y="33838"/>
                    </a:cubicBezTo>
                    <a:cubicBezTo>
                      <a:pt x="28109" y="33838"/>
                      <a:pt x="28419" y="33798"/>
                      <a:pt x="28730" y="33717"/>
                    </a:cubicBezTo>
                    <a:cubicBezTo>
                      <a:pt x="29486" y="33511"/>
                      <a:pt x="30264" y="33063"/>
                      <a:pt x="30788" y="32280"/>
                    </a:cubicBezTo>
                    <a:cubicBezTo>
                      <a:pt x="31296" y="31481"/>
                      <a:pt x="31442" y="30442"/>
                      <a:pt x="31162" y="29475"/>
                    </a:cubicBezTo>
                    <a:cubicBezTo>
                      <a:pt x="30894" y="28510"/>
                      <a:pt x="30303" y="27665"/>
                      <a:pt x="29577" y="26969"/>
                    </a:cubicBezTo>
                    <a:cubicBezTo>
                      <a:pt x="28859" y="26267"/>
                      <a:pt x="27971" y="25679"/>
                      <a:pt x="27009" y="25255"/>
                    </a:cubicBezTo>
                    <a:cubicBezTo>
                      <a:pt x="25089" y="24386"/>
                      <a:pt x="22966" y="24029"/>
                      <a:pt x="20900" y="23426"/>
                    </a:cubicBezTo>
                    <a:cubicBezTo>
                      <a:pt x="18789" y="22828"/>
                      <a:pt x="16601" y="22272"/>
                      <a:pt x="14423" y="21604"/>
                    </a:cubicBezTo>
                    <a:cubicBezTo>
                      <a:pt x="12254" y="20932"/>
                      <a:pt x="10066" y="20159"/>
                      <a:pt x="8077" y="19060"/>
                    </a:cubicBezTo>
                    <a:cubicBezTo>
                      <a:pt x="6090" y="17971"/>
                      <a:pt x="4285" y="16527"/>
                      <a:pt x="3014" y="14737"/>
                    </a:cubicBezTo>
                    <a:cubicBezTo>
                      <a:pt x="1739" y="12956"/>
                      <a:pt x="1128" y="10816"/>
                      <a:pt x="1310" y="8743"/>
                    </a:cubicBezTo>
                    <a:cubicBezTo>
                      <a:pt x="1466" y="6692"/>
                      <a:pt x="2291" y="4750"/>
                      <a:pt x="3618" y="3429"/>
                    </a:cubicBezTo>
                    <a:cubicBezTo>
                      <a:pt x="3924" y="3080"/>
                      <a:pt x="4309" y="2802"/>
                      <a:pt x="4656" y="2536"/>
                    </a:cubicBezTo>
                    <a:lnTo>
                      <a:pt x="5197" y="2177"/>
                    </a:lnTo>
                    <a:cubicBezTo>
                      <a:pt x="5396" y="2065"/>
                      <a:pt x="5621" y="1962"/>
                      <a:pt x="5829" y="1856"/>
                    </a:cubicBezTo>
                    <a:cubicBezTo>
                      <a:pt x="6605" y="1502"/>
                      <a:pt x="7450" y="1236"/>
                      <a:pt x="8266" y="1145"/>
                    </a:cubicBezTo>
                    <a:cubicBezTo>
                      <a:pt x="8716" y="1086"/>
                      <a:pt x="9160" y="1060"/>
                      <a:pt x="9594" y="1060"/>
                    </a:cubicBezTo>
                    <a:cubicBezTo>
                      <a:pt x="10744" y="1060"/>
                      <a:pt x="11825" y="1247"/>
                      <a:pt x="12781" y="1514"/>
                    </a:cubicBezTo>
                    <a:cubicBezTo>
                      <a:pt x="13922" y="1837"/>
                      <a:pt x="15026" y="2290"/>
                      <a:pt x="16067" y="2864"/>
                    </a:cubicBezTo>
                    <a:cubicBezTo>
                      <a:pt x="16943" y="3333"/>
                      <a:pt x="17570" y="3795"/>
                      <a:pt x="17992" y="4094"/>
                    </a:cubicBezTo>
                    <a:lnTo>
                      <a:pt x="18650" y="4614"/>
                    </a:lnTo>
                    <a:lnTo>
                      <a:pt x="19253" y="3858"/>
                    </a:lnTo>
                    <a:lnTo>
                      <a:pt x="18600" y="3333"/>
                    </a:lnTo>
                    <a:cubicBezTo>
                      <a:pt x="18135" y="2996"/>
                      <a:pt x="17470" y="2498"/>
                      <a:pt x="16551" y="1993"/>
                    </a:cubicBezTo>
                    <a:cubicBezTo>
                      <a:pt x="15445" y="1373"/>
                      <a:pt x="14274" y="880"/>
                      <a:pt x="13058" y="523"/>
                    </a:cubicBezTo>
                    <a:cubicBezTo>
                      <a:pt x="12009" y="220"/>
                      <a:pt x="10803" y="0"/>
                      <a:pt x="9497" y="0"/>
                    </a:cubicBez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62" name="Google Shape;4762;p59"/>
              <p:cNvSpPr/>
              <p:nvPr/>
            </p:nvSpPr>
            <p:spPr>
              <a:xfrm>
                <a:off x="3368550" y="238100"/>
                <a:ext cx="1089150" cy="1354050"/>
              </a:xfrm>
              <a:custGeom>
                <a:avLst/>
                <a:gdLst/>
                <a:ahLst/>
                <a:cxnLst/>
                <a:rect l="l" t="t" r="r" b="b"/>
                <a:pathLst>
                  <a:path w="43566" h="54162" extrusionOk="0">
                    <a:moveTo>
                      <a:pt x="40538" y="1"/>
                    </a:moveTo>
                    <a:cubicBezTo>
                      <a:pt x="40536" y="1"/>
                      <a:pt x="40535" y="1"/>
                      <a:pt x="40533" y="1"/>
                    </a:cubicBezTo>
                    <a:lnTo>
                      <a:pt x="23581" y="183"/>
                    </a:lnTo>
                    <a:lnTo>
                      <a:pt x="19703" y="224"/>
                    </a:lnTo>
                    <a:lnTo>
                      <a:pt x="2751" y="406"/>
                    </a:lnTo>
                    <a:cubicBezTo>
                      <a:pt x="2416" y="408"/>
                      <a:pt x="2128" y="645"/>
                      <a:pt x="2061" y="973"/>
                    </a:cubicBezTo>
                    <a:cubicBezTo>
                      <a:pt x="1530" y="3469"/>
                      <a:pt x="0" y="13846"/>
                      <a:pt x="8783" y="22600"/>
                    </a:cubicBezTo>
                    <a:cubicBezTo>
                      <a:pt x="18846" y="32630"/>
                      <a:pt x="19789" y="34399"/>
                      <a:pt x="18887" y="42942"/>
                    </a:cubicBezTo>
                    <a:cubicBezTo>
                      <a:pt x="17982" y="51485"/>
                      <a:pt x="13855" y="54161"/>
                      <a:pt x="13855" y="54161"/>
                    </a:cubicBezTo>
                    <a:lnTo>
                      <a:pt x="22106" y="54072"/>
                    </a:lnTo>
                    <a:lnTo>
                      <a:pt x="22326" y="54070"/>
                    </a:lnTo>
                    <a:lnTo>
                      <a:pt x="30577" y="53982"/>
                    </a:lnTo>
                    <a:cubicBezTo>
                      <a:pt x="30577" y="53982"/>
                      <a:pt x="26396" y="51394"/>
                      <a:pt x="25309" y="42870"/>
                    </a:cubicBezTo>
                    <a:cubicBezTo>
                      <a:pt x="24222" y="34348"/>
                      <a:pt x="25127" y="32560"/>
                      <a:pt x="34972" y="22320"/>
                    </a:cubicBezTo>
                    <a:cubicBezTo>
                      <a:pt x="43566" y="13379"/>
                      <a:pt x="41816" y="3039"/>
                      <a:pt x="41232" y="554"/>
                    </a:cubicBezTo>
                    <a:cubicBezTo>
                      <a:pt x="41158" y="228"/>
                      <a:pt x="40869" y="1"/>
                      <a:pt x="4053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63" name="Google Shape;4763;p59"/>
              <p:cNvSpPr/>
              <p:nvPr/>
            </p:nvSpPr>
            <p:spPr>
              <a:xfrm>
                <a:off x="3588225" y="1559325"/>
                <a:ext cx="673800" cy="265125"/>
              </a:xfrm>
              <a:custGeom>
                <a:avLst/>
                <a:gdLst/>
                <a:ahLst/>
                <a:cxnLst/>
                <a:rect l="l" t="t" r="r" b="b"/>
                <a:pathLst>
                  <a:path w="26952" h="10605" extrusionOk="0">
                    <a:moveTo>
                      <a:pt x="26784" y="0"/>
                    </a:moveTo>
                    <a:lnTo>
                      <a:pt x="58" y="285"/>
                    </a:lnTo>
                    <a:cubicBezTo>
                      <a:pt x="27" y="285"/>
                      <a:pt x="1" y="311"/>
                      <a:pt x="1" y="343"/>
                    </a:cubicBezTo>
                    <a:lnTo>
                      <a:pt x="111" y="10604"/>
                    </a:lnTo>
                    <a:lnTo>
                      <a:pt x="26951" y="10320"/>
                    </a:lnTo>
                    <a:lnTo>
                      <a:pt x="26841" y="58"/>
                    </a:lnTo>
                    <a:cubicBezTo>
                      <a:pt x="26841" y="27"/>
                      <a:pt x="26815" y="0"/>
                      <a:pt x="26784"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64" name="Google Shape;4764;p59"/>
              <p:cNvSpPr/>
              <p:nvPr/>
            </p:nvSpPr>
            <p:spPr>
              <a:xfrm>
                <a:off x="3513850" y="1774875"/>
                <a:ext cx="825300" cy="92000"/>
              </a:xfrm>
              <a:custGeom>
                <a:avLst/>
                <a:gdLst/>
                <a:ahLst/>
                <a:cxnLst/>
                <a:rect l="l" t="t" r="r" b="b"/>
                <a:pathLst>
                  <a:path w="33012" h="3680" extrusionOk="0">
                    <a:moveTo>
                      <a:pt x="32921" y="0"/>
                    </a:moveTo>
                    <a:lnTo>
                      <a:pt x="58" y="350"/>
                    </a:lnTo>
                    <a:cubicBezTo>
                      <a:pt x="27" y="350"/>
                      <a:pt x="0" y="376"/>
                      <a:pt x="0" y="410"/>
                    </a:cubicBezTo>
                    <a:lnTo>
                      <a:pt x="36" y="3680"/>
                    </a:lnTo>
                    <a:lnTo>
                      <a:pt x="33012" y="3328"/>
                    </a:lnTo>
                    <a:lnTo>
                      <a:pt x="32978" y="58"/>
                    </a:lnTo>
                    <a:cubicBezTo>
                      <a:pt x="32978" y="27"/>
                      <a:pt x="32952" y="0"/>
                      <a:pt x="32921" y="0"/>
                    </a:cubicBezTo>
                    <a:close/>
                  </a:path>
                </a:pathLst>
              </a:custGeom>
              <a:solidFill>
                <a:srgbClr val="E7E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65" name="Google Shape;4765;p59"/>
              <p:cNvSpPr/>
              <p:nvPr/>
            </p:nvSpPr>
            <p:spPr>
              <a:xfrm>
                <a:off x="3466550" y="322000"/>
                <a:ext cx="893500" cy="458025"/>
              </a:xfrm>
              <a:custGeom>
                <a:avLst/>
                <a:gdLst/>
                <a:ahLst/>
                <a:cxnLst/>
                <a:rect l="l" t="t" r="r" b="b"/>
                <a:pathLst>
                  <a:path w="35740" h="18321" extrusionOk="0">
                    <a:moveTo>
                      <a:pt x="34103" y="1"/>
                    </a:moveTo>
                    <a:cubicBezTo>
                      <a:pt x="34097" y="1"/>
                      <a:pt x="34091" y="1"/>
                      <a:pt x="34085" y="1"/>
                    </a:cubicBezTo>
                    <a:lnTo>
                      <a:pt x="18162" y="171"/>
                    </a:lnTo>
                    <a:lnTo>
                      <a:pt x="17351" y="181"/>
                    </a:lnTo>
                    <a:lnTo>
                      <a:pt x="1428" y="350"/>
                    </a:lnTo>
                    <a:cubicBezTo>
                      <a:pt x="834" y="353"/>
                      <a:pt x="348" y="820"/>
                      <a:pt x="320" y="1413"/>
                    </a:cubicBezTo>
                    <a:cubicBezTo>
                      <a:pt x="315" y="1492"/>
                      <a:pt x="312" y="1578"/>
                      <a:pt x="310" y="1667"/>
                    </a:cubicBezTo>
                    <a:cubicBezTo>
                      <a:pt x="1" y="10807"/>
                      <a:pt x="7459" y="18321"/>
                      <a:pt x="16585" y="18321"/>
                    </a:cubicBezTo>
                    <a:cubicBezTo>
                      <a:pt x="16644" y="18321"/>
                      <a:pt x="16703" y="18321"/>
                      <a:pt x="16762" y="18320"/>
                    </a:cubicBezTo>
                    <a:lnTo>
                      <a:pt x="17545" y="18310"/>
                    </a:lnTo>
                    <a:lnTo>
                      <a:pt x="18354" y="18303"/>
                    </a:lnTo>
                    <a:lnTo>
                      <a:pt x="19136" y="18294"/>
                    </a:lnTo>
                    <a:cubicBezTo>
                      <a:pt x="28343" y="18196"/>
                      <a:pt x="35739" y="10485"/>
                      <a:pt x="35229" y="1294"/>
                    </a:cubicBezTo>
                    <a:cubicBezTo>
                      <a:pt x="35225" y="1203"/>
                      <a:pt x="35220" y="1119"/>
                      <a:pt x="35215" y="1040"/>
                    </a:cubicBezTo>
                    <a:cubicBezTo>
                      <a:pt x="35175" y="455"/>
                      <a:pt x="34689" y="1"/>
                      <a:pt x="34103" y="1"/>
                    </a:cubicBez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66" name="Google Shape;4766;p59"/>
              <p:cNvSpPr/>
              <p:nvPr/>
            </p:nvSpPr>
            <p:spPr>
              <a:xfrm>
                <a:off x="3472850" y="260850"/>
                <a:ext cx="874375" cy="56650"/>
              </a:xfrm>
              <a:custGeom>
                <a:avLst/>
                <a:gdLst/>
                <a:ahLst/>
                <a:cxnLst/>
                <a:rect l="l" t="t" r="r" b="b"/>
                <a:pathLst>
                  <a:path w="34975" h="2266" extrusionOk="0">
                    <a:moveTo>
                      <a:pt x="34014" y="1"/>
                    </a:moveTo>
                    <a:cubicBezTo>
                      <a:pt x="34011" y="1"/>
                      <a:pt x="34008" y="1"/>
                      <a:pt x="34005" y="1"/>
                    </a:cubicBezTo>
                    <a:lnTo>
                      <a:pt x="953" y="355"/>
                    </a:lnTo>
                    <a:cubicBezTo>
                      <a:pt x="424" y="360"/>
                      <a:pt x="1" y="791"/>
                      <a:pt x="8" y="1320"/>
                    </a:cubicBezTo>
                    <a:cubicBezTo>
                      <a:pt x="13" y="1843"/>
                      <a:pt x="441" y="2265"/>
                      <a:pt x="964" y="2265"/>
                    </a:cubicBezTo>
                    <a:cubicBezTo>
                      <a:pt x="967" y="2265"/>
                      <a:pt x="969" y="2265"/>
                      <a:pt x="972" y="2265"/>
                    </a:cubicBezTo>
                    <a:lnTo>
                      <a:pt x="34022" y="1913"/>
                    </a:lnTo>
                    <a:cubicBezTo>
                      <a:pt x="34551" y="1906"/>
                      <a:pt x="34975" y="1473"/>
                      <a:pt x="34968" y="946"/>
                    </a:cubicBezTo>
                    <a:cubicBezTo>
                      <a:pt x="34963" y="422"/>
                      <a:pt x="34537" y="1"/>
                      <a:pt x="34014" y="1"/>
                    </a:cubicBez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67" name="Google Shape;4767;p59"/>
              <p:cNvSpPr/>
              <p:nvPr/>
            </p:nvSpPr>
            <p:spPr>
              <a:xfrm>
                <a:off x="3746150" y="421050"/>
                <a:ext cx="332625" cy="316350"/>
              </a:xfrm>
              <a:custGeom>
                <a:avLst/>
                <a:gdLst/>
                <a:ahLst/>
                <a:cxnLst/>
                <a:rect l="l" t="t" r="r" b="b"/>
                <a:pathLst>
                  <a:path w="13305" h="12654" extrusionOk="0">
                    <a:moveTo>
                      <a:pt x="6653" y="1"/>
                    </a:moveTo>
                    <a:lnTo>
                      <a:pt x="4597" y="4166"/>
                    </a:lnTo>
                    <a:lnTo>
                      <a:pt x="1" y="4833"/>
                    </a:lnTo>
                    <a:lnTo>
                      <a:pt x="3325" y="8075"/>
                    </a:lnTo>
                    <a:lnTo>
                      <a:pt x="2540" y="12654"/>
                    </a:lnTo>
                    <a:lnTo>
                      <a:pt x="6653" y="10492"/>
                    </a:lnTo>
                    <a:lnTo>
                      <a:pt x="10765" y="12654"/>
                    </a:lnTo>
                    <a:lnTo>
                      <a:pt x="9978" y="8075"/>
                    </a:lnTo>
                    <a:lnTo>
                      <a:pt x="13305" y="4833"/>
                    </a:lnTo>
                    <a:lnTo>
                      <a:pt x="8709" y="4166"/>
                    </a:lnTo>
                    <a:lnTo>
                      <a:pt x="6653" y="1"/>
                    </a:lnTo>
                    <a:close/>
                    <a:moveTo>
                      <a:pt x="2540" y="12654"/>
                    </a:moveTo>
                    <a:lnTo>
                      <a:pt x="2540" y="12654"/>
                    </a:lnTo>
                    <a:lnTo>
                      <a:pt x="2540" y="1265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4768" name="Google Shape;4768;p59"/>
          <p:cNvGrpSpPr/>
          <p:nvPr/>
        </p:nvGrpSpPr>
        <p:grpSpPr>
          <a:xfrm>
            <a:off x="2496179" y="3515849"/>
            <a:ext cx="1243128" cy="637739"/>
            <a:chOff x="2496310" y="3693351"/>
            <a:chExt cx="1342906" cy="688926"/>
          </a:xfrm>
        </p:grpSpPr>
        <p:grpSp>
          <p:nvGrpSpPr>
            <p:cNvPr id="4769" name="Google Shape;4769;p59"/>
            <p:cNvGrpSpPr/>
            <p:nvPr/>
          </p:nvGrpSpPr>
          <p:grpSpPr>
            <a:xfrm>
              <a:off x="2496310" y="3693351"/>
              <a:ext cx="1342906" cy="688875"/>
              <a:chOff x="2496310" y="3693351"/>
              <a:chExt cx="1342906" cy="688875"/>
            </a:xfrm>
          </p:grpSpPr>
          <p:sp>
            <p:nvSpPr>
              <p:cNvPr id="4770" name="Google Shape;4770;p59"/>
              <p:cNvSpPr/>
              <p:nvPr/>
            </p:nvSpPr>
            <p:spPr>
              <a:xfrm>
                <a:off x="2567815" y="3809577"/>
                <a:ext cx="1200140" cy="572649"/>
              </a:xfrm>
              <a:custGeom>
                <a:avLst/>
                <a:gdLst/>
                <a:ahLst/>
                <a:cxnLst/>
                <a:rect l="l" t="t" r="r" b="b"/>
                <a:pathLst>
                  <a:path w="66087" h="33020" extrusionOk="0">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71" name="Google Shape;4771;p59"/>
              <p:cNvSpPr/>
              <p:nvPr/>
            </p:nvSpPr>
            <p:spPr>
              <a:xfrm>
                <a:off x="3420688" y="3858516"/>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72" name="Google Shape;4772;p59"/>
              <p:cNvSpPr/>
              <p:nvPr/>
            </p:nvSpPr>
            <p:spPr>
              <a:xfrm>
                <a:off x="3135700" y="3791751"/>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73" name="Google Shape;4773;p59"/>
              <p:cNvSpPr/>
              <p:nvPr/>
            </p:nvSpPr>
            <p:spPr>
              <a:xfrm>
                <a:off x="3620515" y="4032917"/>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74" name="Google Shape;4774;p59"/>
              <p:cNvSpPr/>
              <p:nvPr/>
            </p:nvSpPr>
            <p:spPr>
              <a:xfrm>
                <a:off x="2843808" y="3858516"/>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75" name="Google Shape;4775;p59"/>
              <p:cNvSpPr/>
              <p:nvPr/>
            </p:nvSpPr>
            <p:spPr>
              <a:xfrm>
                <a:off x="2652010" y="4032917"/>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776" name="Google Shape;4776;p59"/>
              <p:cNvCxnSpPr>
                <a:stCxn id="4774" idx="0"/>
              </p:cNvCxnSpPr>
              <p:nvPr/>
            </p:nvCxnSpPr>
            <p:spPr>
              <a:xfrm rot="5400000" flipH="1">
                <a:off x="2741958" y="3724116"/>
                <a:ext cx="68700" cy="200100"/>
              </a:xfrm>
              <a:prstGeom prst="bentConnector2">
                <a:avLst/>
              </a:prstGeom>
              <a:noFill/>
              <a:ln w="19050" cap="flat" cmpd="sng">
                <a:solidFill>
                  <a:srgbClr val="869FB2"/>
                </a:solidFill>
                <a:prstDash val="solid"/>
                <a:round/>
                <a:headEnd type="none" w="med" len="med"/>
                <a:tailEnd type="none" w="med" len="med"/>
              </a:ln>
            </p:spPr>
          </p:cxnSp>
          <p:cxnSp>
            <p:nvCxnSpPr>
              <p:cNvPr id="4777" name="Google Shape;4777;p59"/>
              <p:cNvCxnSpPr>
                <a:stCxn id="4771" idx="0"/>
              </p:cNvCxnSpPr>
              <p:nvPr/>
            </p:nvCxnSpPr>
            <p:spPr>
              <a:xfrm rot="-5400000">
                <a:off x="3512338" y="3723516"/>
                <a:ext cx="75900" cy="194100"/>
              </a:xfrm>
              <a:prstGeom prst="bentConnector2">
                <a:avLst/>
              </a:prstGeom>
              <a:noFill/>
              <a:ln w="19050" cap="flat" cmpd="sng">
                <a:solidFill>
                  <a:srgbClr val="869FB2"/>
                </a:solidFill>
                <a:prstDash val="solid"/>
                <a:round/>
                <a:headEnd type="none" w="med" len="med"/>
                <a:tailEnd type="none" w="med" len="med"/>
              </a:ln>
            </p:spPr>
          </p:cxnSp>
          <p:cxnSp>
            <p:nvCxnSpPr>
              <p:cNvPr id="4778" name="Google Shape;4778;p59"/>
              <p:cNvCxnSpPr>
                <a:stCxn id="4772" idx="0"/>
              </p:cNvCxnSpPr>
              <p:nvPr/>
            </p:nvCxnSpPr>
            <p:spPr>
              <a:xfrm rot="-5400000">
                <a:off x="3119350" y="3742251"/>
                <a:ext cx="98400" cy="600"/>
              </a:xfrm>
              <a:prstGeom prst="bentConnector3">
                <a:avLst>
                  <a:gd name="adj1" fmla="val 50000"/>
                </a:avLst>
              </a:prstGeom>
              <a:noFill/>
              <a:ln w="19050" cap="flat" cmpd="sng">
                <a:solidFill>
                  <a:srgbClr val="869FB2"/>
                </a:solidFill>
                <a:prstDash val="solid"/>
                <a:round/>
                <a:headEnd type="none" w="med" len="med"/>
                <a:tailEnd type="none" w="med" len="med"/>
              </a:ln>
            </p:spPr>
          </p:cxnSp>
          <p:cxnSp>
            <p:nvCxnSpPr>
              <p:cNvPr id="4779" name="Google Shape;4779;p59"/>
              <p:cNvCxnSpPr>
                <a:stCxn id="4775" idx="2"/>
              </p:cNvCxnSpPr>
              <p:nvPr/>
            </p:nvCxnSpPr>
            <p:spPr>
              <a:xfrm flipH="1">
                <a:off x="2496310" y="4065467"/>
                <a:ext cx="155700" cy="600"/>
              </a:xfrm>
              <a:prstGeom prst="bentConnector3">
                <a:avLst>
                  <a:gd name="adj1" fmla="val 50000"/>
                </a:avLst>
              </a:prstGeom>
              <a:noFill/>
              <a:ln w="19050" cap="flat" cmpd="sng">
                <a:solidFill>
                  <a:srgbClr val="869FB2"/>
                </a:solidFill>
                <a:prstDash val="solid"/>
                <a:round/>
                <a:headEnd type="none" w="med" len="med"/>
                <a:tailEnd type="none" w="med" len="med"/>
              </a:ln>
            </p:spPr>
          </p:cxnSp>
          <p:cxnSp>
            <p:nvCxnSpPr>
              <p:cNvPr id="4780" name="Google Shape;4780;p59"/>
              <p:cNvCxnSpPr>
                <a:stCxn id="4773" idx="6"/>
              </p:cNvCxnSpPr>
              <p:nvPr/>
            </p:nvCxnSpPr>
            <p:spPr>
              <a:xfrm>
                <a:off x="3685615" y="4065467"/>
                <a:ext cx="153600" cy="600"/>
              </a:xfrm>
              <a:prstGeom prst="bentConnector3">
                <a:avLst>
                  <a:gd name="adj1" fmla="val 50000"/>
                </a:avLst>
              </a:prstGeom>
              <a:noFill/>
              <a:ln w="19050" cap="flat" cmpd="sng">
                <a:solidFill>
                  <a:srgbClr val="869FB2"/>
                </a:solidFill>
                <a:prstDash val="solid"/>
                <a:round/>
                <a:headEnd type="none" w="med" len="med"/>
                <a:tailEnd type="none" w="med" len="med"/>
              </a:ln>
            </p:spPr>
          </p:cxnSp>
        </p:grpSp>
        <p:grpSp>
          <p:nvGrpSpPr>
            <p:cNvPr id="4781" name="Google Shape;4781;p59"/>
            <p:cNvGrpSpPr/>
            <p:nvPr/>
          </p:nvGrpSpPr>
          <p:grpSpPr>
            <a:xfrm>
              <a:off x="2675275" y="3930557"/>
              <a:ext cx="1003306" cy="451719"/>
              <a:chOff x="2675275" y="4174282"/>
              <a:chExt cx="1003306" cy="451719"/>
            </a:xfrm>
          </p:grpSpPr>
          <p:sp>
            <p:nvSpPr>
              <p:cNvPr id="4782" name="Google Shape;4782;p59"/>
              <p:cNvSpPr/>
              <p:nvPr/>
            </p:nvSpPr>
            <p:spPr>
              <a:xfrm>
                <a:off x="2675275" y="4174282"/>
                <a:ext cx="1003306" cy="451719"/>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83" name="Google Shape;4783;p59"/>
              <p:cNvSpPr/>
              <p:nvPr/>
            </p:nvSpPr>
            <p:spPr>
              <a:xfrm>
                <a:off x="2716046" y="4210984"/>
                <a:ext cx="921789" cy="415018"/>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84" name="Google Shape;4784;p59"/>
              <p:cNvSpPr/>
              <p:nvPr/>
            </p:nvSpPr>
            <p:spPr>
              <a:xfrm>
                <a:off x="2762606" y="4252906"/>
                <a:ext cx="828676" cy="373095"/>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4785" name="Google Shape;4785;p59"/>
          <p:cNvGrpSpPr/>
          <p:nvPr/>
        </p:nvGrpSpPr>
        <p:grpSpPr>
          <a:xfrm>
            <a:off x="1669850" y="952695"/>
            <a:ext cx="574511" cy="874709"/>
            <a:chOff x="1715404" y="1112080"/>
            <a:chExt cx="642270" cy="977984"/>
          </a:xfrm>
        </p:grpSpPr>
        <p:grpSp>
          <p:nvGrpSpPr>
            <p:cNvPr id="4786" name="Google Shape;4786;p59"/>
            <p:cNvGrpSpPr/>
            <p:nvPr/>
          </p:nvGrpSpPr>
          <p:grpSpPr>
            <a:xfrm>
              <a:off x="1715404" y="1112080"/>
              <a:ext cx="642270" cy="977984"/>
              <a:chOff x="1715404" y="1112080"/>
              <a:chExt cx="642270" cy="977984"/>
            </a:xfrm>
          </p:grpSpPr>
          <p:sp>
            <p:nvSpPr>
              <p:cNvPr id="4787" name="Google Shape;4787;p59"/>
              <p:cNvSpPr/>
              <p:nvPr/>
            </p:nvSpPr>
            <p:spPr>
              <a:xfrm>
                <a:off x="1715404" y="1112080"/>
                <a:ext cx="642270" cy="642270"/>
              </a:xfrm>
              <a:custGeom>
                <a:avLst/>
                <a:gdLst/>
                <a:ahLst/>
                <a:cxnLst/>
                <a:rect l="l" t="t" r="r" b="b"/>
                <a:pathLst>
                  <a:path w="41544" h="41544" extrusionOk="0">
                    <a:moveTo>
                      <a:pt x="20773" y="3462"/>
                    </a:moveTo>
                    <a:cubicBezTo>
                      <a:pt x="30333" y="3462"/>
                      <a:pt x="38081" y="11211"/>
                      <a:pt x="38081" y="20771"/>
                    </a:cubicBezTo>
                    <a:cubicBezTo>
                      <a:pt x="38081" y="30331"/>
                      <a:pt x="30333" y="38081"/>
                      <a:pt x="20773" y="38081"/>
                    </a:cubicBezTo>
                    <a:cubicBezTo>
                      <a:pt x="11213" y="38081"/>
                      <a:pt x="3462" y="30331"/>
                      <a:pt x="3462" y="20771"/>
                    </a:cubicBezTo>
                    <a:cubicBezTo>
                      <a:pt x="3462" y="11211"/>
                      <a:pt x="11213" y="3462"/>
                      <a:pt x="20773" y="3462"/>
                    </a:cubicBezTo>
                    <a:close/>
                    <a:moveTo>
                      <a:pt x="20773" y="0"/>
                    </a:moveTo>
                    <a:cubicBezTo>
                      <a:pt x="9301" y="0"/>
                      <a:pt x="0" y="9299"/>
                      <a:pt x="0" y="20771"/>
                    </a:cubicBezTo>
                    <a:cubicBezTo>
                      <a:pt x="0" y="32243"/>
                      <a:pt x="9301" y="41543"/>
                      <a:pt x="20773" y="41543"/>
                    </a:cubicBezTo>
                    <a:cubicBezTo>
                      <a:pt x="32245" y="41543"/>
                      <a:pt x="41543" y="32243"/>
                      <a:pt x="41543" y="20771"/>
                    </a:cubicBezTo>
                    <a:cubicBezTo>
                      <a:pt x="41543" y="9299"/>
                      <a:pt x="32245" y="0"/>
                      <a:pt x="20773" y="0"/>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88" name="Google Shape;4788;p59"/>
              <p:cNvSpPr/>
              <p:nvPr/>
            </p:nvSpPr>
            <p:spPr>
              <a:xfrm>
                <a:off x="1956781" y="1714402"/>
                <a:ext cx="9121" cy="375663"/>
              </a:xfrm>
              <a:custGeom>
                <a:avLst/>
                <a:gdLst/>
                <a:ahLst/>
                <a:cxnLst/>
                <a:rect l="l" t="t" r="r" b="b"/>
                <a:pathLst>
                  <a:path w="590" h="24299" extrusionOk="0">
                    <a:moveTo>
                      <a:pt x="0" y="0"/>
                    </a:moveTo>
                    <a:lnTo>
                      <a:pt x="0" y="24299"/>
                    </a:lnTo>
                    <a:lnTo>
                      <a:pt x="589" y="24299"/>
                    </a:lnTo>
                    <a:lnTo>
                      <a:pt x="589" y="0"/>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789" name="Google Shape;4789;p59"/>
            <p:cNvGrpSpPr/>
            <p:nvPr/>
          </p:nvGrpSpPr>
          <p:grpSpPr>
            <a:xfrm>
              <a:off x="1768927" y="1165603"/>
              <a:ext cx="535225" cy="851367"/>
              <a:chOff x="1768927" y="1165603"/>
              <a:chExt cx="535225" cy="851367"/>
            </a:xfrm>
          </p:grpSpPr>
          <p:sp>
            <p:nvSpPr>
              <p:cNvPr id="4790" name="Google Shape;4790;p59"/>
              <p:cNvSpPr/>
              <p:nvPr/>
            </p:nvSpPr>
            <p:spPr>
              <a:xfrm>
                <a:off x="1768927" y="1165603"/>
                <a:ext cx="535225" cy="535225"/>
              </a:xfrm>
              <a:custGeom>
                <a:avLst/>
                <a:gdLst/>
                <a:ahLst/>
                <a:cxnLst/>
                <a:rect l="l" t="t" r="r" b="b"/>
                <a:pathLst>
                  <a:path w="34620" h="34620" extrusionOk="0">
                    <a:moveTo>
                      <a:pt x="17311" y="3462"/>
                    </a:moveTo>
                    <a:cubicBezTo>
                      <a:pt x="24959" y="3462"/>
                      <a:pt x="31157" y="9661"/>
                      <a:pt x="31157" y="17309"/>
                    </a:cubicBezTo>
                    <a:cubicBezTo>
                      <a:pt x="31157" y="24957"/>
                      <a:pt x="24959" y="31157"/>
                      <a:pt x="17311" y="31157"/>
                    </a:cubicBezTo>
                    <a:cubicBezTo>
                      <a:pt x="9663" y="31157"/>
                      <a:pt x="3462" y="24957"/>
                      <a:pt x="3462" y="17309"/>
                    </a:cubicBezTo>
                    <a:cubicBezTo>
                      <a:pt x="3462" y="9661"/>
                      <a:pt x="9663" y="3462"/>
                      <a:pt x="17311" y="3462"/>
                    </a:cubicBezTo>
                    <a:close/>
                    <a:moveTo>
                      <a:pt x="17311" y="0"/>
                    </a:moveTo>
                    <a:cubicBezTo>
                      <a:pt x="7751" y="0"/>
                      <a:pt x="0" y="7749"/>
                      <a:pt x="0" y="17309"/>
                    </a:cubicBezTo>
                    <a:cubicBezTo>
                      <a:pt x="0" y="26869"/>
                      <a:pt x="7751" y="34619"/>
                      <a:pt x="17311" y="34619"/>
                    </a:cubicBezTo>
                    <a:cubicBezTo>
                      <a:pt x="26871" y="34619"/>
                      <a:pt x="34619" y="26869"/>
                      <a:pt x="34619" y="17309"/>
                    </a:cubicBezTo>
                    <a:cubicBezTo>
                      <a:pt x="34619" y="7749"/>
                      <a:pt x="26871" y="0"/>
                      <a:pt x="1731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1" name="Google Shape;4791;p59"/>
              <p:cNvSpPr/>
              <p:nvPr/>
            </p:nvSpPr>
            <p:spPr>
              <a:xfrm>
                <a:off x="2006902" y="1668949"/>
                <a:ext cx="9137" cy="348020"/>
              </a:xfrm>
              <a:custGeom>
                <a:avLst/>
                <a:gdLst/>
                <a:ahLst/>
                <a:cxnLst/>
                <a:rect l="l" t="t" r="r" b="b"/>
                <a:pathLst>
                  <a:path w="591" h="22511" extrusionOk="0">
                    <a:moveTo>
                      <a:pt x="1" y="0"/>
                    </a:moveTo>
                    <a:lnTo>
                      <a:pt x="1" y="22510"/>
                    </a:lnTo>
                    <a:lnTo>
                      <a:pt x="590" y="22510"/>
                    </a:lnTo>
                    <a:lnTo>
                      <a:pt x="590"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792" name="Google Shape;4792;p59"/>
            <p:cNvGrpSpPr/>
            <p:nvPr/>
          </p:nvGrpSpPr>
          <p:grpSpPr>
            <a:xfrm>
              <a:off x="1822449" y="1219125"/>
              <a:ext cx="428180" cy="718859"/>
              <a:chOff x="1822449" y="1219125"/>
              <a:chExt cx="428180" cy="718859"/>
            </a:xfrm>
          </p:grpSpPr>
          <p:sp>
            <p:nvSpPr>
              <p:cNvPr id="4793" name="Google Shape;4793;p59"/>
              <p:cNvSpPr/>
              <p:nvPr/>
            </p:nvSpPr>
            <p:spPr>
              <a:xfrm>
                <a:off x="1822449" y="1219125"/>
                <a:ext cx="428180" cy="428180"/>
              </a:xfrm>
              <a:custGeom>
                <a:avLst/>
                <a:gdLst/>
                <a:ahLst/>
                <a:cxnLst/>
                <a:rect l="l" t="t" r="r" b="b"/>
                <a:pathLst>
                  <a:path w="27696" h="27696" extrusionOk="0">
                    <a:moveTo>
                      <a:pt x="13849" y="3462"/>
                    </a:moveTo>
                    <a:cubicBezTo>
                      <a:pt x="19585" y="3462"/>
                      <a:pt x="24233" y="8111"/>
                      <a:pt x="24233" y="13847"/>
                    </a:cubicBezTo>
                    <a:cubicBezTo>
                      <a:pt x="24233" y="19583"/>
                      <a:pt x="19585" y="24233"/>
                      <a:pt x="13849" y="24233"/>
                    </a:cubicBezTo>
                    <a:cubicBezTo>
                      <a:pt x="8113" y="24233"/>
                      <a:pt x="3462" y="19583"/>
                      <a:pt x="3462" y="13847"/>
                    </a:cubicBezTo>
                    <a:cubicBezTo>
                      <a:pt x="3462" y="8111"/>
                      <a:pt x="8113" y="3462"/>
                      <a:pt x="13849" y="3462"/>
                    </a:cubicBezTo>
                    <a:close/>
                    <a:moveTo>
                      <a:pt x="13849" y="0"/>
                    </a:moveTo>
                    <a:cubicBezTo>
                      <a:pt x="6201" y="0"/>
                      <a:pt x="0" y="6199"/>
                      <a:pt x="0" y="13847"/>
                    </a:cubicBezTo>
                    <a:cubicBezTo>
                      <a:pt x="0" y="21495"/>
                      <a:pt x="6201" y="27695"/>
                      <a:pt x="13849" y="27695"/>
                    </a:cubicBezTo>
                    <a:cubicBezTo>
                      <a:pt x="21497" y="27695"/>
                      <a:pt x="27695" y="21495"/>
                      <a:pt x="27695" y="13847"/>
                    </a:cubicBezTo>
                    <a:cubicBezTo>
                      <a:pt x="27695" y="6199"/>
                      <a:pt x="21497" y="0"/>
                      <a:pt x="13849"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4" name="Google Shape;4794;p59"/>
              <p:cNvSpPr/>
              <p:nvPr/>
            </p:nvSpPr>
            <p:spPr>
              <a:xfrm>
                <a:off x="2057039" y="1605996"/>
                <a:ext cx="9121" cy="331988"/>
              </a:xfrm>
              <a:custGeom>
                <a:avLst/>
                <a:gdLst/>
                <a:ahLst/>
                <a:cxnLst/>
                <a:rect l="l" t="t" r="r" b="b"/>
                <a:pathLst>
                  <a:path w="590" h="21474" extrusionOk="0">
                    <a:moveTo>
                      <a:pt x="0" y="0"/>
                    </a:moveTo>
                    <a:lnTo>
                      <a:pt x="0" y="21474"/>
                    </a:lnTo>
                    <a:lnTo>
                      <a:pt x="590" y="21474"/>
                    </a:lnTo>
                    <a:lnTo>
                      <a:pt x="590" y="0"/>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795" name="Google Shape;4795;p59"/>
            <p:cNvGrpSpPr/>
            <p:nvPr/>
          </p:nvGrpSpPr>
          <p:grpSpPr>
            <a:xfrm>
              <a:off x="1875972" y="1272648"/>
              <a:ext cx="321135" cy="586939"/>
              <a:chOff x="1875972" y="1272648"/>
              <a:chExt cx="321135" cy="586939"/>
            </a:xfrm>
          </p:grpSpPr>
          <p:sp>
            <p:nvSpPr>
              <p:cNvPr id="4796" name="Google Shape;4796;p59"/>
              <p:cNvSpPr/>
              <p:nvPr/>
            </p:nvSpPr>
            <p:spPr>
              <a:xfrm>
                <a:off x="1875972" y="1272648"/>
                <a:ext cx="321135" cy="321120"/>
              </a:xfrm>
              <a:custGeom>
                <a:avLst/>
                <a:gdLst/>
                <a:ahLst/>
                <a:cxnLst/>
                <a:rect l="l" t="t" r="r" b="b"/>
                <a:pathLst>
                  <a:path w="20772" h="20771" extrusionOk="0">
                    <a:moveTo>
                      <a:pt x="10387" y="3461"/>
                    </a:moveTo>
                    <a:cubicBezTo>
                      <a:pt x="14211" y="3461"/>
                      <a:pt x="17309" y="6561"/>
                      <a:pt x="17309" y="10385"/>
                    </a:cubicBezTo>
                    <a:cubicBezTo>
                      <a:pt x="17309" y="14209"/>
                      <a:pt x="14211" y="17309"/>
                      <a:pt x="10387" y="17309"/>
                    </a:cubicBezTo>
                    <a:cubicBezTo>
                      <a:pt x="6563" y="17309"/>
                      <a:pt x="3462" y="14209"/>
                      <a:pt x="3462" y="10385"/>
                    </a:cubicBezTo>
                    <a:cubicBezTo>
                      <a:pt x="3462" y="6561"/>
                      <a:pt x="6563" y="3461"/>
                      <a:pt x="10387" y="3461"/>
                    </a:cubicBezTo>
                    <a:close/>
                    <a:moveTo>
                      <a:pt x="10387" y="0"/>
                    </a:moveTo>
                    <a:cubicBezTo>
                      <a:pt x="4651" y="0"/>
                      <a:pt x="0" y="4649"/>
                      <a:pt x="0" y="10385"/>
                    </a:cubicBezTo>
                    <a:cubicBezTo>
                      <a:pt x="0" y="16121"/>
                      <a:pt x="4651" y="20771"/>
                      <a:pt x="10387" y="20771"/>
                    </a:cubicBezTo>
                    <a:cubicBezTo>
                      <a:pt x="16123" y="20771"/>
                      <a:pt x="20771" y="16121"/>
                      <a:pt x="20771" y="10385"/>
                    </a:cubicBezTo>
                    <a:cubicBezTo>
                      <a:pt x="20771" y="4649"/>
                      <a:pt x="16123" y="0"/>
                      <a:pt x="10387"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7" name="Google Shape;4797;p59"/>
              <p:cNvSpPr/>
              <p:nvPr/>
            </p:nvSpPr>
            <p:spPr>
              <a:xfrm>
                <a:off x="2107176" y="1533705"/>
                <a:ext cx="9121" cy="325881"/>
              </a:xfrm>
              <a:custGeom>
                <a:avLst/>
                <a:gdLst/>
                <a:ahLst/>
                <a:cxnLst/>
                <a:rect l="l" t="t" r="r" b="b"/>
                <a:pathLst>
                  <a:path w="590" h="21079" extrusionOk="0">
                    <a:moveTo>
                      <a:pt x="0" y="0"/>
                    </a:moveTo>
                    <a:lnTo>
                      <a:pt x="0" y="21078"/>
                    </a:lnTo>
                    <a:lnTo>
                      <a:pt x="589" y="21078"/>
                    </a:lnTo>
                    <a:lnTo>
                      <a:pt x="58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4798" name="Google Shape;4798;p59"/>
          <p:cNvGrpSpPr/>
          <p:nvPr/>
        </p:nvGrpSpPr>
        <p:grpSpPr>
          <a:xfrm>
            <a:off x="7777011" y="3509417"/>
            <a:ext cx="293855" cy="644170"/>
            <a:chOff x="241025" y="3151575"/>
            <a:chExt cx="293855" cy="644170"/>
          </a:xfrm>
        </p:grpSpPr>
        <p:sp>
          <p:nvSpPr>
            <p:cNvPr id="4799" name="Google Shape;4799;p59"/>
            <p:cNvSpPr/>
            <p:nvPr/>
          </p:nvSpPr>
          <p:spPr>
            <a:xfrm>
              <a:off x="241025" y="3151575"/>
              <a:ext cx="293303" cy="644170"/>
            </a:xfrm>
            <a:custGeom>
              <a:avLst/>
              <a:gdLst/>
              <a:ahLst/>
              <a:cxnLst/>
              <a:rect l="l" t="t" r="r" b="b"/>
              <a:pathLst>
                <a:path w="19117" h="41986" extrusionOk="0">
                  <a:moveTo>
                    <a:pt x="1155" y="1"/>
                  </a:moveTo>
                  <a:cubicBezTo>
                    <a:pt x="516" y="1"/>
                    <a:pt x="1" y="516"/>
                    <a:pt x="1" y="1152"/>
                  </a:cubicBezTo>
                  <a:lnTo>
                    <a:pt x="1" y="35706"/>
                  </a:lnTo>
                  <a:cubicBezTo>
                    <a:pt x="1" y="36344"/>
                    <a:pt x="9559" y="41985"/>
                    <a:pt x="9559" y="41985"/>
                  </a:cubicBezTo>
                  <a:cubicBezTo>
                    <a:pt x="9559" y="41985"/>
                    <a:pt x="19117" y="36344"/>
                    <a:pt x="19117" y="35706"/>
                  </a:cubicBezTo>
                  <a:lnTo>
                    <a:pt x="19117" y="1152"/>
                  </a:lnTo>
                  <a:cubicBezTo>
                    <a:pt x="19117" y="516"/>
                    <a:pt x="18601" y="1"/>
                    <a:pt x="1796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0" name="Google Shape;4800;p59"/>
            <p:cNvSpPr/>
            <p:nvPr/>
          </p:nvSpPr>
          <p:spPr>
            <a:xfrm>
              <a:off x="241347" y="3252796"/>
              <a:ext cx="293533" cy="164134"/>
            </a:xfrm>
            <a:custGeom>
              <a:avLst/>
              <a:gdLst/>
              <a:ahLst/>
              <a:cxnLst/>
              <a:rect l="l" t="t" r="r" b="b"/>
              <a:pathLst>
                <a:path w="19132" h="10698" extrusionOk="0">
                  <a:moveTo>
                    <a:pt x="1" y="1"/>
                  </a:moveTo>
                  <a:lnTo>
                    <a:pt x="1" y="10698"/>
                  </a:lnTo>
                  <a:lnTo>
                    <a:pt x="19132" y="10698"/>
                  </a:lnTo>
                  <a:lnTo>
                    <a:pt x="19132"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801" name="Google Shape;4801;p59"/>
          <p:cNvGrpSpPr/>
          <p:nvPr/>
        </p:nvGrpSpPr>
        <p:grpSpPr>
          <a:xfrm>
            <a:off x="724994" y="2709417"/>
            <a:ext cx="1779649" cy="591620"/>
            <a:chOff x="246070" y="1983375"/>
            <a:chExt cx="1855347" cy="616849"/>
          </a:xfrm>
        </p:grpSpPr>
        <p:sp>
          <p:nvSpPr>
            <p:cNvPr id="4802" name="Google Shape;4802;p59"/>
            <p:cNvSpPr/>
            <p:nvPr/>
          </p:nvSpPr>
          <p:spPr>
            <a:xfrm>
              <a:off x="1072131" y="1983872"/>
              <a:ext cx="408910" cy="407494"/>
            </a:xfrm>
            <a:custGeom>
              <a:avLst/>
              <a:gdLst/>
              <a:ahLst/>
              <a:cxnLst/>
              <a:rect l="l" t="t" r="r" b="b"/>
              <a:pathLst>
                <a:path w="34090" h="33972" extrusionOk="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3" name="Google Shape;4803;p59"/>
            <p:cNvSpPr/>
            <p:nvPr/>
          </p:nvSpPr>
          <p:spPr>
            <a:xfrm>
              <a:off x="1430530" y="2193486"/>
              <a:ext cx="46960" cy="46948"/>
            </a:xfrm>
            <a:custGeom>
              <a:avLst/>
              <a:gdLst/>
              <a:ahLst/>
              <a:cxnLst/>
              <a:rect l="l" t="t" r="r" b="b"/>
              <a:pathLst>
                <a:path w="3915" h="3914" extrusionOk="0">
                  <a:moveTo>
                    <a:pt x="3914" y="1"/>
                  </a:moveTo>
                  <a:lnTo>
                    <a:pt x="3914" y="1"/>
                  </a:lnTo>
                  <a:cubicBezTo>
                    <a:pt x="3909" y="6"/>
                    <a:pt x="3902" y="8"/>
                    <a:pt x="3897" y="13"/>
                  </a:cubicBezTo>
                  <a:lnTo>
                    <a:pt x="1" y="3909"/>
                  </a:lnTo>
                  <a:lnTo>
                    <a:pt x="1" y="3914"/>
                  </a:lnTo>
                  <a:lnTo>
                    <a:pt x="3914"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4" name="Google Shape;4804;p59"/>
            <p:cNvSpPr/>
            <p:nvPr/>
          </p:nvSpPr>
          <p:spPr>
            <a:xfrm>
              <a:off x="1277847" y="2191554"/>
              <a:ext cx="408898" cy="407518"/>
            </a:xfrm>
            <a:custGeom>
              <a:avLst/>
              <a:gdLst/>
              <a:ahLst/>
              <a:cxnLst/>
              <a:rect l="l" t="t" r="r" b="b"/>
              <a:pathLst>
                <a:path w="34089" h="33974" extrusionOk="0">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5" name="Google Shape;4805;p59"/>
            <p:cNvSpPr/>
            <p:nvPr/>
          </p:nvSpPr>
          <p:spPr>
            <a:xfrm>
              <a:off x="1690156" y="2190379"/>
              <a:ext cx="411261" cy="409845"/>
            </a:xfrm>
            <a:custGeom>
              <a:avLst/>
              <a:gdLst/>
              <a:ahLst/>
              <a:cxnLst/>
              <a:rect l="l" t="t" r="r" b="b"/>
              <a:pathLst>
                <a:path w="34286" h="34168" extrusionOk="0">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6" name="Google Shape;4806;p59"/>
            <p:cNvSpPr/>
            <p:nvPr/>
          </p:nvSpPr>
          <p:spPr>
            <a:xfrm>
              <a:off x="1484068" y="1984268"/>
              <a:ext cx="408862" cy="407494"/>
            </a:xfrm>
            <a:custGeom>
              <a:avLst/>
              <a:gdLst/>
              <a:ahLst/>
              <a:cxnLst/>
              <a:rect l="l" t="t" r="r" b="b"/>
              <a:pathLst>
                <a:path w="34086" h="33972" extrusionOk="0">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7" name="Google Shape;4807;p59"/>
            <p:cNvSpPr/>
            <p:nvPr/>
          </p:nvSpPr>
          <p:spPr>
            <a:xfrm flipH="1">
              <a:off x="865779" y="2190662"/>
              <a:ext cx="408898" cy="407518"/>
            </a:xfrm>
            <a:custGeom>
              <a:avLst/>
              <a:gdLst/>
              <a:ahLst/>
              <a:cxnLst/>
              <a:rect l="l" t="t" r="r" b="b"/>
              <a:pathLst>
                <a:path w="34089" h="33974" extrusionOk="0">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8" name="Google Shape;4808;p59"/>
            <p:cNvSpPr/>
            <p:nvPr/>
          </p:nvSpPr>
          <p:spPr>
            <a:xfrm>
              <a:off x="246070" y="1983826"/>
              <a:ext cx="408910" cy="407494"/>
            </a:xfrm>
            <a:custGeom>
              <a:avLst/>
              <a:gdLst/>
              <a:ahLst/>
              <a:cxnLst/>
              <a:rect l="l" t="t" r="r" b="b"/>
              <a:pathLst>
                <a:path w="34090" h="33972" extrusionOk="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9" name="Google Shape;4809;p59"/>
            <p:cNvSpPr/>
            <p:nvPr/>
          </p:nvSpPr>
          <p:spPr>
            <a:xfrm flipH="1">
              <a:off x="659595" y="1983375"/>
              <a:ext cx="408862" cy="407494"/>
            </a:xfrm>
            <a:custGeom>
              <a:avLst/>
              <a:gdLst/>
              <a:ahLst/>
              <a:cxnLst/>
              <a:rect l="l" t="t" r="r" b="b"/>
              <a:pathLst>
                <a:path w="34086" h="33972" extrusionOk="0">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0" name="Google Shape;4810;p59"/>
            <p:cNvSpPr/>
            <p:nvPr/>
          </p:nvSpPr>
          <p:spPr>
            <a:xfrm flipH="1">
              <a:off x="451107" y="2189486"/>
              <a:ext cx="411261" cy="409845"/>
            </a:xfrm>
            <a:custGeom>
              <a:avLst/>
              <a:gdLst/>
              <a:ahLst/>
              <a:cxnLst/>
              <a:rect l="l" t="t" r="r" b="b"/>
              <a:pathLst>
                <a:path w="34286" h="34168" extrusionOk="0">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811" name="Google Shape;4811;p59"/>
          <p:cNvGrpSpPr/>
          <p:nvPr/>
        </p:nvGrpSpPr>
        <p:grpSpPr>
          <a:xfrm>
            <a:off x="2335861" y="952695"/>
            <a:ext cx="711055" cy="745993"/>
            <a:chOff x="2496269" y="1171698"/>
            <a:chExt cx="761953" cy="799392"/>
          </a:xfrm>
        </p:grpSpPr>
        <p:grpSp>
          <p:nvGrpSpPr>
            <p:cNvPr id="4812" name="Google Shape;4812;p59"/>
            <p:cNvGrpSpPr/>
            <p:nvPr/>
          </p:nvGrpSpPr>
          <p:grpSpPr>
            <a:xfrm>
              <a:off x="2496269" y="1171698"/>
              <a:ext cx="761953" cy="723022"/>
              <a:chOff x="2496269" y="1171698"/>
              <a:chExt cx="761953" cy="723022"/>
            </a:xfrm>
          </p:grpSpPr>
          <p:sp>
            <p:nvSpPr>
              <p:cNvPr id="4813" name="Google Shape;4813;p59"/>
              <p:cNvSpPr/>
              <p:nvPr/>
            </p:nvSpPr>
            <p:spPr>
              <a:xfrm>
                <a:off x="2727495" y="1360642"/>
                <a:ext cx="175877" cy="207414"/>
              </a:xfrm>
              <a:custGeom>
                <a:avLst/>
                <a:gdLst/>
                <a:ahLst/>
                <a:cxnLst/>
                <a:rect l="l" t="t" r="r" b="b"/>
                <a:pathLst>
                  <a:path w="27928" h="32936" extrusionOk="0">
                    <a:moveTo>
                      <a:pt x="23" y="1"/>
                    </a:moveTo>
                    <a:cubicBezTo>
                      <a:pt x="8" y="305"/>
                      <a:pt x="0" y="607"/>
                      <a:pt x="0" y="910"/>
                    </a:cubicBezTo>
                    <a:cubicBezTo>
                      <a:pt x="0" y="18582"/>
                      <a:pt x="10658" y="32913"/>
                      <a:pt x="23811" y="32936"/>
                    </a:cubicBezTo>
                    <a:cubicBezTo>
                      <a:pt x="23827" y="32889"/>
                      <a:pt x="23841" y="32840"/>
                      <a:pt x="23857" y="32793"/>
                    </a:cubicBezTo>
                    <a:cubicBezTo>
                      <a:pt x="27927" y="20274"/>
                      <a:pt x="17588" y="5690"/>
                      <a:pt x="767" y="228"/>
                    </a:cubicBezTo>
                    <a:cubicBezTo>
                      <a:pt x="522" y="146"/>
                      <a:pt x="273" y="70"/>
                      <a:pt x="23"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4" name="Google Shape;4814;p59"/>
              <p:cNvSpPr/>
              <p:nvPr/>
            </p:nvSpPr>
            <p:spPr>
              <a:xfrm>
                <a:off x="2730750" y="1408371"/>
                <a:ext cx="108720" cy="144761"/>
              </a:xfrm>
              <a:custGeom>
                <a:avLst/>
                <a:gdLst/>
                <a:ahLst/>
                <a:cxnLst/>
                <a:rect l="l" t="t" r="r" b="b"/>
                <a:pathLst>
                  <a:path w="17264" h="22987" extrusionOk="0">
                    <a:moveTo>
                      <a:pt x="0" y="0"/>
                    </a:moveTo>
                    <a:lnTo>
                      <a:pt x="0" y="0"/>
                    </a:lnTo>
                    <a:cubicBezTo>
                      <a:pt x="1651" y="10456"/>
                      <a:pt x="7099" y="19031"/>
                      <a:pt x="14312" y="22986"/>
                    </a:cubicBezTo>
                    <a:cubicBezTo>
                      <a:pt x="14397" y="22780"/>
                      <a:pt x="14469" y="22572"/>
                      <a:pt x="14539" y="22357"/>
                    </a:cubicBezTo>
                    <a:cubicBezTo>
                      <a:pt x="17263" y="13961"/>
                      <a:pt x="10821" y="4262"/>
                      <a:pt x="0"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815" name="Google Shape;4815;p59"/>
              <p:cNvGrpSpPr/>
              <p:nvPr/>
            </p:nvGrpSpPr>
            <p:grpSpPr>
              <a:xfrm>
                <a:off x="2496269" y="1171698"/>
                <a:ext cx="761953" cy="723022"/>
                <a:chOff x="2496269" y="1120652"/>
                <a:chExt cx="761953" cy="723022"/>
              </a:xfrm>
            </p:grpSpPr>
            <p:grpSp>
              <p:nvGrpSpPr>
                <p:cNvPr id="4816" name="Google Shape;4816;p59"/>
                <p:cNvGrpSpPr/>
                <p:nvPr/>
              </p:nvGrpSpPr>
              <p:grpSpPr>
                <a:xfrm>
                  <a:off x="2496269" y="1120652"/>
                  <a:ext cx="761953" cy="723022"/>
                  <a:chOff x="2496269" y="1120652"/>
                  <a:chExt cx="761953" cy="723022"/>
                </a:xfrm>
              </p:grpSpPr>
              <p:grpSp>
                <p:nvGrpSpPr>
                  <p:cNvPr id="4817" name="Google Shape;4817;p59"/>
                  <p:cNvGrpSpPr/>
                  <p:nvPr/>
                </p:nvGrpSpPr>
                <p:grpSpPr>
                  <a:xfrm>
                    <a:off x="2496269" y="1304589"/>
                    <a:ext cx="407089" cy="305057"/>
                    <a:chOff x="2496269" y="1304589"/>
                    <a:chExt cx="407089" cy="305057"/>
                  </a:xfrm>
                </p:grpSpPr>
                <p:sp>
                  <p:nvSpPr>
                    <p:cNvPr id="4818" name="Google Shape;4818;p59"/>
                    <p:cNvSpPr/>
                    <p:nvPr/>
                  </p:nvSpPr>
                  <p:spPr>
                    <a:xfrm>
                      <a:off x="2496269" y="1304589"/>
                      <a:ext cx="407089" cy="305057"/>
                    </a:xfrm>
                    <a:custGeom>
                      <a:avLst/>
                      <a:gdLst/>
                      <a:ahLst/>
                      <a:cxnLst/>
                      <a:rect l="l" t="t" r="r" b="b"/>
                      <a:pathLst>
                        <a:path w="64643" h="48441" extrusionOk="0">
                          <a:moveTo>
                            <a:pt x="30753" y="1"/>
                          </a:moveTo>
                          <a:cubicBezTo>
                            <a:pt x="19553" y="1"/>
                            <a:pt x="7984" y="7486"/>
                            <a:pt x="2667" y="11431"/>
                          </a:cubicBezTo>
                          <a:cubicBezTo>
                            <a:pt x="790" y="12823"/>
                            <a:pt x="1" y="15251"/>
                            <a:pt x="700" y="17481"/>
                          </a:cubicBezTo>
                          <a:cubicBezTo>
                            <a:pt x="3088" y="25083"/>
                            <a:pt x="9784" y="42156"/>
                            <a:pt x="22752" y="46368"/>
                          </a:cubicBezTo>
                          <a:cubicBezTo>
                            <a:pt x="27079" y="47774"/>
                            <a:pt x="31415" y="48440"/>
                            <a:pt x="35536" y="48440"/>
                          </a:cubicBezTo>
                          <a:cubicBezTo>
                            <a:pt x="47434" y="48440"/>
                            <a:pt x="57553" y="42892"/>
                            <a:pt x="60574" y="33591"/>
                          </a:cubicBezTo>
                          <a:cubicBezTo>
                            <a:pt x="64643" y="21069"/>
                            <a:pt x="54305" y="6487"/>
                            <a:pt x="37486" y="1023"/>
                          </a:cubicBezTo>
                          <a:cubicBezTo>
                            <a:pt x="35294" y="311"/>
                            <a:pt x="33031" y="1"/>
                            <a:pt x="30753"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9" name="Google Shape;4819;p59"/>
                    <p:cNvSpPr/>
                    <p:nvPr/>
                  </p:nvSpPr>
                  <p:spPr>
                    <a:xfrm>
                      <a:off x="2553035" y="1348798"/>
                      <a:ext cx="287349" cy="215318"/>
                    </a:xfrm>
                    <a:custGeom>
                      <a:avLst/>
                      <a:gdLst/>
                      <a:ahLst/>
                      <a:cxnLst/>
                      <a:rect l="l" t="t" r="r" b="b"/>
                      <a:pathLst>
                        <a:path w="45629" h="34191" extrusionOk="0">
                          <a:moveTo>
                            <a:pt x="21708" y="1"/>
                          </a:moveTo>
                          <a:cubicBezTo>
                            <a:pt x="13802" y="1"/>
                            <a:pt x="5636" y="5284"/>
                            <a:pt x="1883" y="8068"/>
                          </a:cubicBezTo>
                          <a:cubicBezTo>
                            <a:pt x="558" y="9051"/>
                            <a:pt x="1" y="10765"/>
                            <a:pt x="495" y="12338"/>
                          </a:cubicBezTo>
                          <a:cubicBezTo>
                            <a:pt x="2180" y="17705"/>
                            <a:pt x="6907" y="29755"/>
                            <a:pt x="16060" y="32728"/>
                          </a:cubicBezTo>
                          <a:cubicBezTo>
                            <a:pt x="19114" y="33721"/>
                            <a:pt x="22174" y="34191"/>
                            <a:pt x="25083" y="34191"/>
                          </a:cubicBezTo>
                          <a:cubicBezTo>
                            <a:pt x="33482" y="34191"/>
                            <a:pt x="40624" y="30275"/>
                            <a:pt x="42758" y="23710"/>
                          </a:cubicBezTo>
                          <a:cubicBezTo>
                            <a:pt x="45629" y="14872"/>
                            <a:pt x="38332" y="4579"/>
                            <a:pt x="26460" y="722"/>
                          </a:cubicBezTo>
                          <a:cubicBezTo>
                            <a:pt x="24913" y="219"/>
                            <a:pt x="23316" y="1"/>
                            <a:pt x="21708"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820" name="Google Shape;4820;p59"/>
                  <p:cNvGrpSpPr/>
                  <p:nvPr/>
                </p:nvGrpSpPr>
                <p:grpSpPr>
                  <a:xfrm>
                    <a:off x="2586468" y="1493376"/>
                    <a:ext cx="358850" cy="349656"/>
                    <a:chOff x="2586468" y="1493376"/>
                    <a:chExt cx="358850" cy="349656"/>
                  </a:xfrm>
                </p:grpSpPr>
                <p:sp>
                  <p:nvSpPr>
                    <p:cNvPr id="4821" name="Google Shape;4821;p59"/>
                    <p:cNvSpPr/>
                    <p:nvPr/>
                  </p:nvSpPr>
                  <p:spPr>
                    <a:xfrm>
                      <a:off x="2586468" y="1493376"/>
                      <a:ext cx="358850" cy="349656"/>
                    </a:xfrm>
                    <a:custGeom>
                      <a:avLst/>
                      <a:gdLst/>
                      <a:ahLst/>
                      <a:cxnLst/>
                      <a:rect l="l" t="t" r="r" b="b"/>
                      <a:pathLst>
                        <a:path w="56983" h="55523" extrusionOk="0">
                          <a:moveTo>
                            <a:pt x="34707" y="1"/>
                          </a:moveTo>
                          <a:cubicBezTo>
                            <a:pt x="25495" y="1"/>
                            <a:pt x="15173" y="5595"/>
                            <a:pt x="8014" y="15449"/>
                          </a:cubicBezTo>
                          <a:cubicBezTo>
                            <a:pt x="0" y="26478"/>
                            <a:pt x="4618" y="44227"/>
                            <a:pt x="7155" y="51780"/>
                          </a:cubicBezTo>
                          <a:cubicBezTo>
                            <a:pt x="7899" y="53993"/>
                            <a:pt x="9963" y="55495"/>
                            <a:pt x="12300" y="55519"/>
                          </a:cubicBezTo>
                          <a:cubicBezTo>
                            <a:pt x="12540" y="55521"/>
                            <a:pt x="12789" y="55522"/>
                            <a:pt x="13047" y="55522"/>
                          </a:cubicBezTo>
                          <a:cubicBezTo>
                            <a:pt x="21360" y="55522"/>
                            <a:pt x="38815" y="54172"/>
                            <a:pt x="46588" y="43473"/>
                          </a:cubicBezTo>
                          <a:cubicBezTo>
                            <a:pt x="56983" y="29165"/>
                            <a:pt x="56776" y="11292"/>
                            <a:pt x="46123" y="3553"/>
                          </a:cubicBezTo>
                          <a:cubicBezTo>
                            <a:pt x="42808" y="1144"/>
                            <a:pt x="38871" y="1"/>
                            <a:pt x="3470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2" name="Google Shape;4822;p59"/>
                    <p:cNvSpPr/>
                    <p:nvPr/>
                  </p:nvSpPr>
                  <p:spPr>
                    <a:xfrm>
                      <a:off x="2637642" y="1547125"/>
                      <a:ext cx="253304" cy="246805"/>
                    </a:xfrm>
                    <a:custGeom>
                      <a:avLst/>
                      <a:gdLst/>
                      <a:ahLst/>
                      <a:cxnLst/>
                      <a:rect l="l" t="t" r="r" b="b"/>
                      <a:pathLst>
                        <a:path w="40223" h="39191" extrusionOk="0">
                          <a:moveTo>
                            <a:pt x="24498" y="0"/>
                          </a:moveTo>
                          <a:cubicBezTo>
                            <a:pt x="17996" y="0"/>
                            <a:pt x="10711" y="3949"/>
                            <a:pt x="5658" y="10904"/>
                          </a:cubicBezTo>
                          <a:cubicBezTo>
                            <a:pt x="0" y="18689"/>
                            <a:pt x="3260" y="31216"/>
                            <a:pt x="5050" y="36549"/>
                          </a:cubicBezTo>
                          <a:cubicBezTo>
                            <a:pt x="5576" y="38112"/>
                            <a:pt x="7034" y="39172"/>
                            <a:pt x="8683" y="39188"/>
                          </a:cubicBezTo>
                          <a:cubicBezTo>
                            <a:pt x="8850" y="39189"/>
                            <a:pt x="9023" y="39190"/>
                            <a:pt x="9202" y="39190"/>
                          </a:cubicBezTo>
                          <a:cubicBezTo>
                            <a:pt x="15067" y="39190"/>
                            <a:pt x="27395" y="38240"/>
                            <a:pt x="32884" y="30686"/>
                          </a:cubicBezTo>
                          <a:cubicBezTo>
                            <a:pt x="40222" y="20587"/>
                            <a:pt x="40075" y="7970"/>
                            <a:pt x="32557" y="2508"/>
                          </a:cubicBezTo>
                          <a:cubicBezTo>
                            <a:pt x="30217" y="807"/>
                            <a:pt x="27437" y="0"/>
                            <a:pt x="24498"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823" name="Google Shape;4823;p59"/>
                  <p:cNvGrpSpPr/>
                  <p:nvPr/>
                </p:nvGrpSpPr>
                <p:grpSpPr>
                  <a:xfrm>
                    <a:off x="2807939" y="1494024"/>
                    <a:ext cx="358857" cy="349650"/>
                    <a:chOff x="2807939" y="1494024"/>
                    <a:chExt cx="358857" cy="349650"/>
                  </a:xfrm>
                </p:grpSpPr>
                <p:sp>
                  <p:nvSpPr>
                    <p:cNvPr id="4824" name="Google Shape;4824;p59"/>
                    <p:cNvSpPr/>
                    <p:nvPr/>
                  </p:nvSpPr>
                  <p:spPr>
                    <a:xfrm>
                      <a:off x="2807939" y="1494024"/>
                      <a:ext cx="358857" cy="349650"/>
                    </a:xfrm>
                    <a:custGeom>
                      <a:avLst/>
                      <a:gdLst/>
                      <a:ahLst/>
                      <a:cxnLst/>
                      <a:rect l="l" t="t" r="r" b="b"/>
                      <a:pathLst>
                        <a:path w="56984" h="55522" extrusionOk="0">
                          <a:moveTo>
                            <a:pt x="22278" y="1"/>
                          </a:moveTo>
                          <a:cubicBezTo>
                            <a:pt x="18114" y="1"/>
                            <a:pt x="14176" y="1144"/>
                            <a:pt x="10859" y="3554"/>
                          </a:cubicBezTo>
                          <a:cubicBezTo>
                            <a:pt x="208" y="11292"/>
                            <a:pt x="0" y="29166"/>
                            <a:pt x="10397" y="43474"/>
                          </a:cubicBezTo>
                          <a:cubicBezTo>
                            <a:pt x="18169" y="54172"/>
                            <a:pt x="35625" y="55522"/>
                            <a:pt x="43938" y="55522"/>
                          </a:cubicBezTo>
                          <a:cubicBezTo>
                            <a:pt x="44195" y="55522"/>
                            <a:pt x="44444" y="55521"/>
                            <a:pt x="44684" y="55518"/>
                          </a:cubicBezTo>
                          <a:cubicBezTo>
                            <a:pt x="47019" y="55494"/>
                            <a:pt x="49085" y="53995"/>
                            <a:pt x="49830" y="51779"/>
                          </a:cubicBezTo>
                          <a:cubicBezTo>
                            <a:pt x="52366" y="44227"/>
                            <a:pt x="56984" y="26479"/>
                            <a:pt x="48970" y="15448"/>
                          </a:cubicBezTo>
                          <a:cubicBezTo>
                            <a:pt x="41810" y="5595"/>
                            <a:pt x="31490" y="1"/>
                            <a:pt x="22278"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5" name="Google Shape;4825;p59"/>
                    <p:cNvSpPr/>
                    <p:nvPr/>
                  </p:nvSpPr>
                  <p:spPr>
                    <a:xfrm>
                      <a:off x="2862324" y="1547767"/>
                      <a:ext cx="253292" cy="246805"/>
                    </a:xfrm>
                    <a:custGeom>
                      <a:avLst/>
                      <a:gdLst/>
                      <a:ahLst/>
                      <a:cxnLst/>
                      <a:rect l="l" t="t" r="r" b="b"/>
                      <a:pathLst>
                        <a:path w="40221" h="39191" extrusionOk="0">
                          <a:moveTo>
                            <a:pt x="15724" y="1"/>
                          </a:moveTo>
                          <a:cubicBezTo>
                            <a:pt x="12785" y="1"/>
                            <a:pt x="10006" y="808"/>
                            <a:pt x="7665" y="2508"/>
                          </a:cubicBezTo>
                          <a:cubicBezTo>
                            <a:pt x="146" y="7971"/>
                            <a:pt x="0" y="20586"/>
                            <a:pt x="7339" y="30686"/>
                          </a:cubicBezTo>
                          <a:cubicBezTo>
                            <a:pt x="12827" y="38240"/>
                            <a:pt x="25156" y="39191"/>
                            <a:pt x="31020" y="39191"/>
                          </a:cubicBezTo>
                          <a:cubicBezTo>
                            <a:pt x="31200" y="39191"/>
                            <a:pt x="31373" y="39190"/>
                            <a:pt x="31540" y="39188"/>
                          </a:cubicBezTo>
                          <a:cubicBezTo>
                            <a:pt x="33188" y="39171"/>
                            <a:pt x="34646" y="38111"/>
                            <a:pt x="35173" y="36549"/>
                          </a:cubicBezTo>
                          <a:cubicBezTo>
                            <a:pt x="36962" y="31218"/>
                            <a:pt x="40221" y="18689"/>
                            <a:pt x="34564" y="10904"/>
                          </a:cubicBezTo>
                          <a:cubicBezTo>
                            <a:pt x="29511" y="3949"/>
                            <a:pt x="22226" y="1"/>
                            <a:pt x="1572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826" name="Google Shape;4826;p59"/>
                  <p:cNvGrpSpPr/>
                  <p:nvPr/>
                </p:nvGrpSpPr>
                <p:grpSpPr>
                  <a:xfrm>
                    <a:off x="2851133" y="1305635"/>
                    <a:ext cx="407089" cy="305057"/>
                    <a:chOff x="2851133" y="1305635"/>
                    <a:chExt cx="407089" cy="305057"/>
                  </a:xfrm>
                </p:grpSpPr>
                <p:sp>
                  <p:nvSpPr>
                    <p:cNvPr id="4827" name="Google Shape;4827;p59"/>
                    <p:cNvSpPr/>
                    <p:nvPr/>
                  </p:nvSpPr>
                  <p:spPr>
                    <a:xfrm>
                      <a:off x="2851133" y="1305635"/>
                      <a:ext cx="407089" cy="305057"/>
                    </a:xfrm>
                    <a:custGeom>
                      <a:avLst/>
                      <a:gdLst/>
                      <a:ahLst/>
                      <a:cxnLst/>
                      <a:rect l="l" t="t" r="r" b="b"/>
                      <a:pathLst>
                        <a:path w="64643" h="48441" extrusionOk="0">
                          <a:moveTo>
                            <a:pt x="33890" y="0"/>
                          </a:moveTo>
                          <a:cubicBezTo>
                            <a:pt x="31613" y="0"/>
                            <a:pt x="29351" y="310"/>
                            <a:pt x="27159" y="1022"/>
                          </a:cubicBezTo>
                          <a:cubicBezTo>
                            <a:pt x="10340" y="6488"/>
                            <a:pt x="1" y="21070"/>
                            <a:pt x="4069" y="33592"/>
                          </a:cubicBezTo>
                          <a:cubicBezTo>
                            <a:pt x="7091" y="42892"/>
                            <a:pt x="17210" y="48440"/>
                            <a:pt x="29109" y="48440"/>
                          </a:cubicBezTo>
                          <a:cubicBezTo>
                            <a:pt x="33230" y="48440"/>
                            <a:pt x="37566" y="47775"/>
                            <a:pt x="41894" y="46368"/>
                          </a:cubicBezTo>
                          <a:cubicBezTo>
                            <a:pt x="54859" y="42156"/>
                            <a:pt x="61556" y="25084"/>
                            <a:pt x="63944" y="17481"/>
                          </a:cubicBezTo>
                          <a:cubicBezTo>
                            <a:pt x="64643" y="15252"/>
                            <a:pt x="63854" y="12824"/>
                            <a:pt x="61978" y="11431"/>
                          </a:cubicBezTo>
                          <a:cubicBezTo>
                            <a:pt x="56659" y="7487"/>
                            <a:pt x="45090" y="0"/>
                            <a:pt x="3389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8" name="Google Shape;4828;p59"/>
                    <p:cNvSpPr/>
                    <p:nvPr/>
                  </p:nvSpPr>
                  <p:spPr>
                    <a:xfrm>
                      <a:off x="2914108" y="1349849"/>
                      <a:ext cx="287349" cy="215324"/>
                    </a:xfrm>
                    <a:custGeom>
                      <a:avLst/>
                      <a:gdLst/>
                      <a:ahLst/>
                      <a:cxnLst/>
                      <a:rect l="l" t="t" r="r" b="b"/>
                      <a:pathLst>
                        <a:path w="45629" h="34192" extrusionOk="0">
                          <a:moveTo>
                            <a:pt x="23922" y="0"/>
                          </a:moveTo>
                          <a:cubicBezTo>
                            <a:pt x="22315" y="0"/>
                            <a:pt x="20718" y="219"/>
                            <a:pt x="19171" y="721"/>
                          </a:cubicBezTo>
                          <a:cubicBezTo>
                            <a:pt x="7297" y="4578"/>
                            <a:pt x="1" y="14871"/>
                            <a:pt x="2873" y="23711"/>
                          </a:cubicBezTo>
                          <a:cubicBezTo>
                            <a:pt x="5006" y="30275"/>
                            <a:pt x="12149" y="34191"/>
                            <a:pt x="20548" y="34191"/>
                          </a:cubicBezTo>
                          <a:cubicBezTo>
                            <a:pt x="23457" y="34191"/>
                            <a:pt x="26517" y="33722"/>
                            <a:pt x="29571" y="32729"/>
                          </a:cubicBezTo>
                          <a:cubicBezTo>
                            <a:pt x="38723" y="29754"/>
                            <a:pt x="43449" y="17704"/>
                            <a:pt x="45134" y="12339"/>
                          </a:cubicBezTo>
                          <a:cubicBezTo>
                            <a:pt x="45629" y="10764"/>
                            <a:pt x="45072" y="9052"/>
                            <a:pt x="43747" y="8069"/>
                          </a:cubicBezTo>
                          <a:cubicBezTo>
                            <a:pt x="39994" y="5284"/>
                            <a:pt x="31827" y="0"/>
                            <a:pt x="2392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829" name="Google Shape;4829;p59"/>
                  <p:cNvGrpSpPr/>
                  <p:nvPr/>
                </p:nvGrpSpPr>
                <p:grpSpPr>
                  <a:xfrm>
                    <a:off x="2727495" y="1120652"/>
                    <a:ext cx="300271" cy="396358"/>
                    <a:chOff x="2727495" y="1120652"/>
                    <a:chExt cx="300271" cy="396358"/>
                  </a:xfrm>
                </p:grpSpPr>
                <p:sp>
                  <p:nvSpPr>
                    <p:cNvPr id="4830" name="Google Shape;4830;p59"/>
                    <p:cNvSpPr/>
                    <p:nvPr/>
                  </p:nvSpPr>
                  <p:spPr>
                    <a:xfrm>
                      <a:off x="2727495" y="1120652"/>
                      <a:ext cx="300271" cy="396358"/>
                    </a:xfrm>
                    <a:custGeom>
                      <a:avLst/>
                      <a:gdLst/>
                      <a:ahLst/>
                      <a:cxnLst/>
                      <a:rect l="l" t="t" r="r" b="b"/>
                      <a:pathLst>
                        <a:path w="47681" h="62939" extrusionOk="0">
                          <a:moveTo>
                            <a:pt x="23841" y="1"/>
                          </a:moveTo>
                          <a:cubicBezTo>
                            <a:pt x="22726" y="1"/>
                            <a:pt x="21612" y="340"/>
                            <a:pt x="20660" y="1017"/>
                          </a:cubicBezTo>
                          <a:cubicBezTo>
                            <a:pt x="14168" y="5636"/>
                            <a:pt x="0" y="17280"/>
                            <a:pt x="0" y="30914"/>
                          </a:cubicBezTo>
                          <a:cubicBezTo>
                            <a:pt x="0" y="48601"/>
                            <a:pt x="10674" y="62939"/>
                            <a:pt x="23841" y="62939"/>
                          </a:cubicBezTo>
                          <a:cubicBezTo>
                            <a:pt x="37007" y="62939"/>
                            <a:pt x="47681" y="48600"/>
                            <a:pt x="47681" y="30914"/>
                          </a:cubicBezTo>
                          <a:cubicBezTo>
                            <a:pt x="47681" y="17280"/>
                            <a:pt x="33513" y="5636"/>
                            <a:pt x="27022" y="1017"/>
                          </a:cubicBezTo>
                          <a:cubicBezTo>
                            <a:pt x="26069" y="340"/>
                            <a:pt x="24955" y="1"/>
                            <a:pt x="2384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1" name="Google Shape;4831;p59"/>
                    <p:cNvSpPr/>
                    <p:nvPr/>
                  </p:nvSpPr>
                  <p:spPr>
                    <a:xfrm>
                      <a:off x="2771659" y="1178948"/>
                      <a:ext cx="211942" cy="279766"/>
                    </a:xfrm>
                    <a:custGeom>
                      <a:avLst/>
                      <a:gdLst/>
                      <a:ahLst/>
                      <a:cxnLst/>
                      <a:rect l="l" t="t" r="r" b="b"/>
                      <a:pathLst>
                        <a:path w="33655" h="44425" extrusionOk="0">
                          <a:moveTo>
                            <a:pt x="16828" y="0"/>
                          </a:moveTo>
                          <a:cubicBezTo>
                            <a:pt x="16042" y="0"/>
                            <a:pt x="15255" y="240"/>
                            <a:pt x="14583" y="718"/>
                          </a:cubicBezTo>
                          <a:cubicBezTo>
                            <a:pt x="10001" y="3978"/>
                            <a:pt x="1" y="12199"/>
                            <a:pt x="1" y="21821"/>
                          </a:cubicBezTo>
                          <a:cubicBezTo>
                            <a:pt x="1" y="34304"/>
                            <a:pt x="7534" y="44424"/>
                            <a:pt x="16828" y="44424"/>
                          </a:cubicBezTo>
                          <a:cubicBezTo>
                            <a:pt x="26121" y="44424"/>
                            <a:pt x="33654" y="34304"/>
                            <a:pt x="33654" y="21821"/>
                          </a:cubicBezTo>
                          <a:cubicBezTo>
                            <a:pt x="33654" y="12197"/>
                            <a:pt x="23654" y="3978"/>
                            <a:pt x="19072" y="718"/>
                          </a:cubicBezTo>
                          <a:cubicBezTo>
                            <a:pt x="18401" y="240"/>
                            <a:pt x="17615" y="0"/>
                            <a:pt x="16828"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4832" name="Google Shape;4832;p59"/>
                <p:cNvGrpSpPr/>
                <p:nvPr/>
              </p:nvGrpSpPr>
              <p:grpSpPr>
                <a:xfrm>
                  <a:off x="2722305" y="1350460"/>
                  <a:ext cx="308357" cy="308344"/>
                  <a:chOff x="2722305" y="1350460"/>
                  <a:chExt cx="308357" cy="308344"/>
                </a:xfrm>
              </p:grpSpPr>
              <p:sp>
                <p:nvSpPr>
                  <p:cNvPr id="4833" name="Google Shape;4833;p59"/>
                  <p:cNvSpPr/>
                  <p:nvPr/>
                </p:nvSpPr>
                <p:spPr>
                  <a:xfrm>
                    <a:off x="2722305" y="1350460"/>
                    <a:ext cx="308357" cy="308344"/>
                  </a:xfrm>
                  <a:custGeom>
                    <a:avLst/>
                    <a:gdLst/>
                    <a:ahLst/>
                    <a:cxnLst/>
                    <a:rect l="l" t="t" r="r" b="b"/>
                    <a:pathLst>
                      <a:path w="48965" h="48963" extrusionOk="0">
                        <a:moveTo>
                          <a:pt x="24483" y="0"/>
                        </a:moveTo>
                        <a:cubicBezTo>
                          <a:pt x="17990" y="0"/>
                          <a:pt x="11762" y="2578"/>
                          <a:pt x="7172" y="7170"/>
                        </a:cubicBezTo>
                        <a:cubicBezTo>
                          <a:pt x="2580" y="11762"/>
                          <a:pt x="0" y="17988"/>
                          <a:pt x="0" y="24481"/>
                        </a:cubicBezTo>
                        <a:cubicBezTo>
                          <a:pt x="0" y="30974"/>
                          <a:pt x="2580" y="37202"/>
                          <a:pt x="7172" y="41792"/>
                        </a:cubicBezTo>
                        <a:cubicBezTo>
                          <a:pt x="11762" y="46384"/>
                          <a:pt x="17990" y="48962"/>
                          <a:pt x="24483" y="48962"/>
                        </a:cubicBezTo>
                        <a:cubicBezTo>
                          <a:pt x="30976" y="48962"/>
                          <a:pt x="37202" y="46384"/>
                          <a:pt x="41794" y="41792"/>
                        </a:cubicBezTo>
                        <a:cubicBezTo>
                          <a:pt x="46386" y="37202"/>
                          <a:pt x="48964" y="30974"/>
                          <a:pt x="48964" y="24481"/>
                        </a:cubicBezTo>
                        <a:cubicBezTo>
                          <a:pt x="48964" y="17988"/>
                          <a:pt x="46386" y="11762"/>
                          <a:pt x="41794" y="7170"/>
                        </a:cubicBezTo>
                        <a:cubicBezTo>
                          <a:pt x="37202" y="2578"/>
                          <a:pt x="30976" y="0"/>
                          <a:pt x="244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834" name="Google Shape;4834;p59"/>
                  <p:cNvGrpSpPr/>
                  <p:nvPr/>
                </p:nvGrpSpPr>
                <p:grpSpPr>
                  <a:xfrm>
                    <a:off x="2725064" y="1364529"/>
                    <a:ext cx="297954" cy="280182"/>
                    <a:chOff x="2725064" y="1364529"/>
                    <a:chExt cx="297954" cy="280182"/>
                  </a:xfrm>
                </p:grpSpPr>
                <p:sp>
                  <p:nvSpPr>
                    <p:cNvPr id="4835" name="Google Shape;4835;p59"/>
                    <p:cNvSpPr/>
                    <p:nvPr/>
                  </p:nvSpPr>
                  <p:spPr>
                    <a:xfrm>
                      <a:off x="2743100" y="1541306"/>
                      <a:ext cx="133551" cy="103405"/>
                    </a:xfrm>
                    <a:custGeom>
                      <a:avLst/>
                      <a:gdLst/>
                      <a:ahLst/>
                      <a:cxnLst/>
                      <a:rect l="l" t="t" r="r" b="b"/>
                      <a:pathLst>
                        <a:path w="21207" h="16420" extrusionOk="0">
                          <a:moveTo>
                            <a:pt x="3036" y="0"/>
                          </a:moveTo>
                          <a:lnTo>
                            <a:pt x="0" y="986"/>
                          </a:lnTo>
                          <a:cubicBezTo>
                            <a:pt x="722" y="3230"/>
                            <a:pt x="1796" y="5346"/>
                            <a:pt x="3182" y="7254"/>
                          </a:cubicBezTo>
                          <a:cubicBezTo>
                            <a:pt x="7535" y="13245"/>
                            <a:pt x="14318" y="16420"/>
                            <a:pt x="21196" y="16420"/>
                          </a:cubicBezTo>
                          <a:cubicBezTo>
                            <a:pt x="21200" y="16420"/>
                            <a:pt x="21203" y="16420"/>
                            <a:pt x="21207" y="16420"/>
                          </a:cubicBezTo>
                          <a:lnTo>
                            <a:pt x="21207" y="13228"/>
                          </a:lnTo>
                          <a:cubicBezTo>
                            <a:pt x="21203" y="13228"/>
                            <a:pt x="21200" y="13228"/>
                            <a:pt x="21196" y="13228"/>
                          </a:cubicBezTo>
                          <a:cubicBezTo>
                            <a:pt x="15304" y="13228"/>
                            <a:pt x="9492" y="10509"/>
                            <a:pt x="5763" y="5378"/>
                          </a:cubicBezTo>
                          <a:cubicBezTo>
                            <a:pt x="4574" y="3741"/>
                            <a:pt x="3654" y="1926"/>
                            <a:pt x="3036"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6" name="Google Shape;4836;p59"/>
                    <p:cNvSpPr/>
                    <p:nvPr/>
                  </p:nvSpPr>
                  <p:spPr>
                    <a:xfrm>
                      <a:off x="2946887" y="1391180"/>
                      <a:ext cx="76130" cy="156241"/>
                    </a:xfrm>
                    <a:custGeom>
                      <a:avLst/>
                      <a:gdLst/>
                      <a:ahLst/>
                      <a:cxnLst/>
                      <a:rect l="l" t="t" r="r" b="b"/>
                      <a:pathLst>
                        <a:path w="12089" h="24810" extrusionOk="0">
                          <a:moveTo>
                            <a:pt x="1876" y="0"/>
                          </a:moveTo>
                          <a:lnTo>
                            <a:pt x="0" y="2583"/>
                          </a:lnTo>
                          <a:cubicBezTo>
                            <a:pt x="1626" y="3761"/>
                            <a:pt x="3057" y="5189"/>
                            <a:pt x="4237" y="6815"/>
                          </a:cubicBezTo>
                          <a:cubicBezTo>
                            <a:pt x="7945" y="11917"/>
                            <a:pt x="8749" y="18242"/>
                            <a:pt x="6967" y="23823"/>
                          </a:cubicBezTo>
                          <a:lnTo>
                            <a:pt x="10002" y="24809"/>
                          </a:lnTo>
                          <a:cubicBezTo>
                            <a:pt x="12089" y="18290"/>
                            <a:pt x="11151" y="10899"/>
                            <a:pt x="6820" y="4938"/>
                          </a:cubicBezTo>
                          <a:cubicBezTo>
                            <a:pt x="5442" y="3041"/>
                            <a:pt x="3774" y="1375"/>
                            <a:pt x="1876"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7" name="Google Shape;4837;p59"/>
                    <p:cNvSpPr/>
                    <p:nvPr/>
                  </p:nvSpPr>
                  <p:spPr>
                    <a:xfrm>
                      <a:off x="2794481" y="1364529"/>
                      <a:ext cx="164226" cy="42924"/>
                    </a:xfrm>
                    <a:custGeom>
                      <a:avLst/>
                      <a:gdLst/>
                      <a:ahLst/>
                      <a:cxnLst/>
                      <a:rect l="l" t="t" r="r" b="b"/>
                      <a:pathLst>
                        <a:path w="26078" h="6816" extrusionOk="0">
                          <a:moveTo>
                            <a:pt x="12998" y="1"/>
                          </a:moveTo>
                          <a:cubicBezTo>
                            <a:pt x="8487" y="1"/>
                            <a:pt x="3935" y="1369"/>
                            <a:pt x="0" y="4210"/>
                          </a:cubicBezTo>
                          <a:lnTo>
                            <a:pt x="1876" y="6793"/>
                          </a:lnTo>
                          <a:cubicBezTo>
                            <a:pt x="5245" y="4363"/>
                            <a:pt x="9141" y="3193"/>
                            <a:pt x="13002" y="3193"/>
                          </a:cubicBezTo>
                          <a:cubicBezTo>
                            <a:pt x="16976" y="3193"/>
                            <a:pt x="20914" y="4433"/>
                            <a:pt x="24201" y="6815"/>
                          </a:cubicBezTo>
                          <a:lnTo>
                            <a:pt x="26077" y="4232"/>
                          </a:lnTo>
                          <a:cubicBezTo>
                            <a:pt x="22239" y="1449"/>
                            <a:pt x="17641" y="1"/>
                            <a:pt x="1299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8" name="Google Shape;4838;p59"/>
                    <p:cNvSpPr/>
                    <p:nvPr/>
                  </p:nvSpPr>
                  <p:spPr>
                    <a:xfrm>
                      <a:off x="2876645" y="1541193"/>
                      <a:ext cx="133243" cy="103518"/>
                    </a:xfrm>
                    <a:custGeom>
                      <a:avLst/>
                      <a:gdLst/>
                      <a:ahLst/>
                      <a:cxnLst/>
                      <a:rect l="l" t="t" r="r" b="b"/>
                      <a:pathLst>
                        <a:path w="21158" h="16438" extrusionOk="0">
                          <a:moveTo>
                            <a:pt x="18123" y="1"/>
                          </a:moveTo>
                          <a:cubicBezTo>
                            <a:pt x="16894" y="3864"/>
                            <a:pt x="14459" y="7233"/>
                            <a:pt x="11175" y="9612"/>
                          </a:cubicBezTo>
                          <a:cubicBezTo>
                            <a:pt x="7931" y="11974"/>
                            <a:pt x="4021" y="13246"/>
                            <a:pt x="8" y="13246"/>
                          </a:cubicBezTo>
                          <a:cubicBezTo>
                            <a:pt x="6" y="13246"/>
                            <a:pt x="3" y="13246"/>
                            <a:pt x="1" y="13246"/>
                          </a:cubicBezTo>
                          <a:lnTo>
                            <a:pt x="1" y="16438"/>
                          </a:lnTo>
                          <a:cubicBezTo>
                            <a:pt x="4532" y="16436"/>
                            <a:pt x="9106" y="15060"/>
                            <a:pt x="13053" y="12192"/>
                          </a:cubicBezTo>
                          <a:cubicBezTo>
                            <a:pt x="17030" y="9301"/>
                            <a:pt x="19767" y="5338"/>
                            <a:pt x="21157" y="988"/>
                          </a:cubicBezTo>
                          <a:lnTo>
                            <a:pt x="18123"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9" name="Google Shape;4839;p59"/>
                    <p:cNvSpPr/>
                    <p:nvPr/>
                  </p:nvSpPr>
                  <p:spPr>
                    <a:xfrm>
                      <a:off x="2725064" y="1391035"/>
                      <a:ext cx="81238" cy="156487"/>
                    </a:xfrm>
                    <a:custGeom>
                      <a:avLst/>
                      <a:gdLst/>
                      <a:ahLst/>
                      <a:cxnLst/>
                      <a:rect l="l" t="t" r="r" b="b"/>
                      <a:pathLst>
                        <a:path w="12900" h="24849" extrusionOk="0">
                          <a:moveTo>
                            <a:pt x="11023" y="1"/>
                          </a:moveTo>
                          <a:cubicBezTo>
                            <a:pt x="11006" y="13"/>
                            <a:pt x="10987" y="26"/>
                            <a:pt x="10967" y="39"/>
                          </a:cubicBezTo>
                          <a:cubicBezTo>
                            <a:pt x="2989" y="5836"/>
                            <a:pt x="1" y="15945"/>
                            <a:pt x="2866" y="24848"/>
                          </a:cubicBezTo>
                          <a:lnTo>
                            <a:pt x="5900" y="23861"/>
                          </a:lnTo>
                          <a:cubicBezTo>
                            <a:pt x="3451" y="16238"/>
                            <a:pt x="6012" y="7585"/>
                            <a:pt x="12845" y="2622"/>
                          </a:cubicBezTo>
                          <a:cubicBezTo>
                            <a:pt x="12862" y="2608"/>
                            <a:pt x="12882" y="2597"/>
                            <a:pt x="12899" y="2584"/>
                          </a:cubicBezTo>
                          <a:lnTo>
                            <a:pt x="11023" y="1"/>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grpSp>
        <p:sp>
          <p:nvSpPr>
            <p:cNvPr id="4840" name="Google Shape;4840;p59"/>
            <p:cNvSpPr/>
            <p:nvPr/>
          </p:nvSpPr>
          <p:spPr>
            <a:xfrm>
              <a:off x="2621966" y="1245876"/>
              <a:ext cx="114832" cy="86149"/>
            </a:xfrm>
            <a:custGeom>
              <a:avLst/>
              <a:gdLst/>
              <a:ahLst/>
              <a:cxnLst/>
              <a:rect l="l" t="t" r="r" b="b"/>
              <a:pathLst>
                <a:path w="10285" h="7716" extrusionOk="0">
                  <a:moveTo>
                    <a:pt x="10284" y="1"/>
                  </a:moveTo>
                  <a:lnTo>
                    <a:pt x="7413" y="282"/>
                  </a:lnTo>
                  <a:lnTo>
                    <a:pt x="7949" y="1144"/>
                  </a:lnTo>
                  <a:cubicBezTo>
                    <a:pt x="4966" y="2788"/>
                    <a:pt x="2280" y="4920"/>
                    <a:pt x="0" y="7451"/>
                  </a:cubicBezTo>
                  <a:lnTo>
                    <a:pt x="294" y="7716"/>
                  </a:lnTo>
                  <a:cubicBezTo>
                    <a:pt x="2547" y="5212"/>
                    <a:pt x="5206" y="3102"/>
                    <a:pt x="8156" y="1479"/>
                  </a:cubicBezTo>
                  <a:lnTo>
                    <a:pt x="8760" y="245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1" name="Google Shape;4841;p59"/>
            <p:cNvSpPr/>
            <p:nvPr/>
          </p:nvSpPr>
          <p:spPr>
            <a:xfrm>
              <a:off x="2517909" y="1600456"/>
              <a:ext cx="54396" cy="134951"/>
            </a:xfrm>
            <a:custGeom>
              <a:avLst/>
              <a:gdLst/>
              <a:ahLst/>
              <a:cxnLst/>
              <a:rect l="l" t="t" r="r" b="b"/>
              <a:pathLst>
                <a:path w="4872" h="12087" extrusionOk="0">
                  <a:moveTo>
                    <a:pt x="4871" y="11889"/>
                  </a:moveTo>
                  <a:cubicBezTo>
                    <a:pt x="3186" y="8971"/>
                    <a:pt x="2004" y="5793"/>
                    <a:pt x="1370" y="2482"/>
                  </a:cubicBezTo>
                  <a:lnTo>
                    <a:pt x="2481" y="2209"/>
                  </a:lnTo>
                  <a:lnTo>
                    <a:pt x="620" y="0"/>
                  </a:lnTo>
                  <a:lnTo>
                    <a:pt x="1" y="2820"/>
                  </a:lnTo>
                  <a:lnTo>
                    <a:pt x="987" y="2578"/>
                  </a:lnTo>
                  <a:cubicBezTo>
                    <a:pt x="1629" y="5923"/>
                    <a:pt x="2827" y="9136"/>
                    <a:pt x="4530" y="12087"/>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2" name="Google Shape;4842;p59"/>
            <p:cNvSpPr/>
            <p:nvPr/>
          </p:nvSpPr>
          <p:spPr>
            <a:xfrm>
              <a:off x="3174265" y="1614044"/>
              <a:ext cx="46346" cy="135275"/>
            </a:xfrm>
            <a:custGeom>
              <a:avLst/>
              <a:gdLst/>
              <a:ahLst/>
              <a:cxnLst/>
              <a:rect l="l" t="t" r="r" b="b"/>
              <a:pathLst>
                <a:path w="4151" h="12116" extrusionOk="0">
                  <a:moveTo>
                    <a:pt x="4150" y="41"/>
                  </a:moveTo>
                  <a:lnTo>
                    <a:pt x="3759" y="0"/>
                  </a:lnTo>
                  <a:cubicBezTo>
                    <a:pt x="3405" y="3350"/>
                    <a:pt x="2494" y="6618"/>
                    <a:pt x="1059" y="9668"/>
                  </a:cubicBezTo>
                  <a:lnTo>
                    <a:pt x="0" y="9237"/>
                  </a:lnTo>
                  <a:lnTo>
                    <a:pt x="208" y="12116"/>
                  </a:lnTo>
                  <a:lnTo>
                    <a:pt x="2367" y="10200"/>
                  </a:lnTo>
                  <a:lnTo>
                    <a:pt x="1426" y="9817"/>
                  </a:lnTo>
                  <a:cubicBezTo>
                    <a:pt x="2873" y="6733"/>
                    <a:pt x="3793" y="3429"/>
                    <a:pt x="4150" y="4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3" name="Google Shape;4843;p59"/>
            <p:cNvSpPr/>
            <p:nvPr/>
          </p:nvSpPr>
          <p:spPr>
            <a:xfrm>
              <a:off x="3023194" y="1254350"/>
              <a:ext cx="116417" cy="83525"/>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4" name="Google Shape;4844;p59"/>
            <p:cNvSpPr/>
            <p:nvPr/>
          </p:nvSpPr>
          <p:spPr>
            <a:xfrm rot="8660313">
              <a:off x="2818264" y="1861446"/>
              <a:ext cx="116433" cy="83536"/>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845" name="Google Shape;4845;p59"/>
          <p:cNvGrpSpPr/>
          <p:nvPr/>
        </p:nvGrpSpPr>
        <p:grpSpPr>
          <a:xfrm>
            <a:off x="3924561" y="2708801"/>
            <a:ext cx="1569144" cy="591015"/>
            <a:chOff x="3820100" y="3023049"/>
            <a:chExt cx="1303926" cy="491162"/>
          </a:xfrm>
        </p:grpSpPr>
        <p:grpSp>
          <p:nvGrpSpPr>
            <p:cNvPr id="4846" name="Google Shape;4846;p59"/>
            <p:cNvGrpSpPr/>
            <p:nvPr/>
          </p:nvGrpSpPr>
          <p:grpSpPr>
            <a:xfrm>
              <a:off x="3820100" y="3023072"/>
              <a:ext cx="1303926" cy="491139"/>
              <a:chOff x="3820100" y="3023072"/>
              <a:chExt cx="1303926" cy="491139"/>
            </a:xfrm>
          </p:grpSpPr>
          <p:sp>
            <p:nvSpPr>
              <p:cNvPr id="4847" name="Google Shape;4847;p59"/>
              <p:cNvSpPr/>
              <p:nvPr/>
            </p:nvSpPr>
            <p:spPr>
              <a:xfrm>
                <a:off x="3820100" y="3023072"/>
                <a:ext cx="505424" cy="491139"/>
              </a:xfrm>
              <a:custGeom>
                <a:avLst/>
                <a:gdLst/>
                <a:ahLst/>
                <a:cxnLst/>
                <a:rect l="l" t="t" r="r" b="b"/>
                <a:pathLst>
                  <a:path w="45218" h="43940" extrusionOk="0">
                    <a:moveTo>
                      <a:pt x="0" y="0"/>
                    </a:moveTo>
                    <a:cubicBezTo>
                      <a:pt x="0" y="24200"/>
                      <a:pt x="19796" y="43939"/>
                      <a:pt x="44111" y="43939"/>
                    </a:cubicBezTo>
                    <a:lnTo>
                      <a:pt x="45218" y="43939"/>
                    </a:lnTo>
                    <a:lnTo>
                      <a:pt x="45218" y="34795"/>
                    </a:lnTo>
                    <a:lnTo>
                      <a:pt x="44111" y="34795"/>
                    </a:lnTo>
                    <a:cubicBezTo>
                      <a:pt x="24972" y="34795"/>
                      <a:pt x="9345" y="19439"/>
                      <a:pt x="9103" y="450"/>
                    </a:cubicBezTo>
                    <a:cubicBezTo>
                      <a:pt x="9103" y="301"/>
                      <a:pt x="9100" y="150"/>
                      <a:pt x="9100"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8" name="Google Shape;4848;p59"/>
              <p:cNvSpPr/>
              <p:nvPr/>
            </p:nvSpPr>
            <p:spPr>
              <a:xfrm>
                <a:off x="4323828" y="3411976"/>
                <a:ext cx="800197" cy="102229"/>
              </a:xfrm>
              <a:custGeom>
                <a:avLst/>
                <a:gdLst/>
                <a:ahLst/>
                <a:cxnLst/>
                <a:rect l="l" t="t" r="r" b="b"/>
                <a:pathLst>
                  <a:path w="71590" h="9146" extrusionOk="0">
                    <a:moveTo>
                      <a:pt x="1" y="1"/>
                    </a:moveTo>
                    <a:lnTo>
                      <a:pt x="1" y="9145"/>
                    </a:lnTo>
                    <a:lnTo>
                      <a:pt x="71589" y="9145"/>
                    </a:lnTo>
                    <a:lnTo>
                      <a:pt x="71589" y="1"/>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849" name="Google Shape;4849;p59"/>
            <p:cNvGrpSpPr/>
            <p:nvPr/>
          </p:nvGrpSpPr>
          <p:grpSpPr>
            <a:xfrm>
              <a:off x="4132439" y="3023645"/>
              <a:ext cx="393633" cy="177096"/>
              <a:chOff x="4132439" y="3023645"/>
              <a:chExt cx="393633" cy="177096"/>
            </a:xfrm>
          </p:grpSpPr>
          <p:sp>
            <p:nvSpPr>
              <p:cNvPr id="4850" name="Google Shape;4850;p59"/>
              <p:cNvSpPr/>
              <p:nvPr/>
            </p:nvSpPr>
            <p:spPr>
              <a:xfrm>
                <a:off x="4132439" y="3023645"/>
                <a:ext cx="190085" cy="177096"/>
              </a:xfrm>
              <a:custGeom>
                <a:avLst/>
                <a:gdLst/>
                <a:ahLst/>
                <a:cxnLst/>
                <a:rect l="l" t="t" r="r" b="b"/>
                <a:pathLst>
                  <a:path w="17006" h="15844" extrusionOk="0">
                    <a:moveTo>
                      <a:pt x="0" y="1"/>
                    </a:moveTo>
                    <a:cubicBezTo>
                      <a:pt x="0" y="5035"/>
                      <a:pt x="2405" y="9521"/>
                      <a:pt x="6124" y="12423"/>
                    </a:cubicBezTo>
                    <a:cubicBezTo>
                      <a:pt x="8932" y="14639"/>
                      <a:pt x="12404" y="15844"/>
                      <a:pt x="15981" y="15844"/>
                    </a:cubicBezTo>
                    <a:lnTo>
                      <a:pt x="17005" y="15844"/>
                    </a:lnTo>
                    <a:lnTo>
                      <a:pt x="17005" y="6962"/>
                    </a:lnTo>
                    <a:lnTo>
                      <a:pt x="15905" y="6962"/>
                    </a:lnTo>
                    <a:cubicBezTo>
                      <a:pt x="12043" y="6962"/>
                      <a:pt x="8822" y="3862"/>
                      <a:pt x="8822"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51" name="Google Shape;4851;p59"/>
              <p:cNvSpPr/>
              <p:nvPr/>
            </p:nvSpPr>
            <p:spPr>
              <a:xfrm>
                <a:off x="4318649" y="3101461"/>
                <a:ext cx="207423" cy="99267"/>
              </a:xfrm>
              <a:custGeom>
                <a:avLst/>
                <a:gdLst/>
                <a:ahLst/>
                <a:cxnLst/>
                <a:rect l="l" t="t" r="r" b="b"/>
                <a:pathLst>
                  <a:path w="18211" h="8881" extrusionOk="0">
                    <a:moveTo>
                      <a:pt x="0" y="0"/>
                    </a:moveTo>
                    <a:lnTo>
                      <a:pt x="0" y="8880"/>
                    </a:lnTo>
                    <a:lnTo>
                      <a:pt x="18210" y="8880"/>
                    </a:lnTo>
                    <a:lnTo>
                      <a:pt x="1821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852" name="Google Shape;4852;p59"/>
            <p:cNvGrpSpPr/>
            <p:nvPr/>
          </p:nvGrpSpPr>
          <p:grpSpPr>
            <a:xfrm>
              <a:off x="3921811" y="3023049"/>
              <a:ext cx="1002397" cy="388943"/>
              <a:chOff x="3921811" y="3023049"/>
              <a:chExt cx="1002397" cy="388943"/>
            </a:xfrm>
          </p:grpSpPr>
          <p:sp>
            <p:nvSpPr>
              <p:cNvPr id="4853" name="Google Shape;4853;p59"/>
              <p:cNvSpPr/>
              <p:nvPr/>
            </p:nvSpPr>
            <p:spPr>
              <a:xfrm>
                <a:off x="3921811" y="3023049"/>
                <a:ext cx="403709" cy="388943"/>
              </a:xfrm>
              <a:custGeom>
                <a:avLst/>
                <a:gdLst/>
                <a:ahLst/>
                <a:cxnLst/>
                <a:rect l="l" t="t" r="r" b="b"/>
                <a:pathLst>
                  <a:path w="36118" h="34797" extrusionOk="0">
                    <a:moveTo>
                      <a:pt x="0" y="1"/>
                    </a:moveTo>
                    <a:cubicBezTo>
                      <a:pt x="0" y="152"/>
                      <a:pt x="3" y="301"/>
                      <a:pt x="3" y="452"/>
                    </a:cubicBezTo>
                    <a:cubicBezTo>
                      <a:pt x="245" y="19441"/>
                      <a:pt x="15879" y="34797"/>
                      <a:pt x="35018" y="34797"/>
                    </a:cubicBezTo>
                    <a:lnTo>
                      <a:pt x="36118" y="34797"/>
                    </a:lnTo>
                    <a:lnTo>
                      <a:pt x="36118" y="25652"/>
                    </a:lnTo>
                    <a:lnTo>
                      <a:pt x="34843" y="25652"/>
                    </a:lnTo>
                    <a:lnTo>
                      <a:pt x="34798" y="25632"/>
                    </a:lnTo>
                    <a:cubicBezTo>
                      <a:pt x="20649" y="25575"/>
                      <a:pt x="9181" y="14193"/>
                      <a:pt x="9115" y="123"/>
                    </a:cubicBezTo>
                    <a:cubicBezTo>
                      <a:pt x="9115" y="81"/>
                      <a:pt x="9108" y="42"/>
                      <a:pt x="910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54" name="Google Shape;4854;p59"/>
              <p:cNvSpPr/>
              <p:nvPr/>
            </p:nvSpPr>
            <p:spPr>
              <a:xfrm>
                <a:off x="4322109" y="3309770"/>
                <a:ext cx="602098" cy="102218"/>
              </a:xfrm>
              <a:custGeom>
                <a:avLst/>
                <a:gdLst/>
                <a:ahLst/>
                <a:cxnLst/>
                <a:rect l="l" t="t" r="r" b="b"/>
                <a:pathLst>
                  <a:path w="53867" h="9145" extrusionOk="0">
                    <a:moveTo>
                      <a:pt x="1" y="0"/>
                    </a:moveTo>
                    <a:lnTo>
                      <a:pt x="1" y="9145"/>
                    </a:lnTo>
                    <a:lnTo>
                      <a:pt x="53867" y="9145"/>
                    </a:lnTo>
                    <a:lnTo>
                      <a:pt x="53867"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855" name="Google Shape;4855;p59"/>
            <p:cNvGrpSpPr/>
            <p:nvPr/>
          </p:nvGrpSpPr>
          <p:grpSpPr>
            <a:xfrm>
              <a:off x="4023645" y="3023049"/>
              <a:ext cx="683032" cy="286722"/>
              <a:chOff x="4023645" y="3023049"/>
              <a:chExt cx="683032" cy="286722"/>
            </a:xfrm>
          </p:grpSpPr>
          <p:sp>
            <p:nvSpPr>
              <p:cNvPr id="4856" name="Google Shape;4856;p59"/>
              <p:cNvSpPr/>
              <p:nvPr/>
            </p:nvSpPr>
            <p:spPr>
              <a:xfrm>
                <a:off x="4023645" y="3023049"/>
                <a:ext cx="300664" cy="286524"/>
              </a:xfrm>
              <a:custGeom>
                <a:avLst/>
                <a:gdLst/>
                <a:ahLst/>
                <a:cxnLst/>
                <a:rect l="l" t="t" r="r" b="b"/>
                <a:pathLst>
                  <a:path w="26899" h="25634" extrusionOk="0">
                    <a:moveTo>
                      <a:pt x="1" y="1"/>
                    </a:moveTo>
                    <a:cubicBezTo>
                      <a:pt x="1" y="42"/>
                      <a:pt x="4" y="81"/>
                      <a:pt x="4" y="121"/>
                    </a:cubicBezTo>
                    <a:cubicBezTo>
                      <a:pt x="70" y="14193"/>
                      <a:pt x="11538" y="25575"/>
                      <a:pt x="25687" y="25630"/>
                    </a:cubicBezTo>
                    <a:cubicBezTo>
                      <a:pt x="25723" y="25630"/>
                      <a:pt x="25757" y="25634"/>
                      <a:pt x="25792" y="25634"/>
                    </a:cubicBezTo>
                    <a:lnTo>
                      <a:pt x="26899" y="25634"/>
                    </a:lnTo>
                    <a:lnTo>
                      <a:pt x="26899" y="15842"/>
                    </a:lnTo>
                    <a:lnTo>
                      <a:pt x="25768" y="15842"/>
                    </a:lnTo>
                    <a:cubicBezTo>
                      <a:pt x="22191" y="15842"/>
                      <a:pt x="18719" y="14637"/>
                      <a:pt x="15911" y="12423"/>
                    </a:cubicBezTo>
                    <a:cubicBezTo>
                      <a:pt x="12192" y="9521"/>
                      <a:pt x="9787" y="5035"/>
                      <a:pt x="978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57" name="Google Shape;4857;p59"/>
              <p:cNvSpPr/>
              <p:nvPr/>
            </p:nvSpPr>
            <p:spPr>
              <a:xfrm>
                <a:off x="4314850" y="3200125"/>
                <a:ext cx="391827" cy="109646"/>
              </a:xfrm>
              <a:custGeom>
                <a:avLst/>
                <a:gdLst/>
                <a:ahLst/>
                <a:cxnLst/>
                <a:rect l="l" t="t" r="r" b="b"/>
                <a:pathLst>
                  <a:path w="35055" h="9792" extrusionOk="0">
                    <a:moveTo>
                      <a:pt x="1" y="0"/>
                    </a:moveTo>
                    <a:lnTo>
                      <a:pt x="1" y="88"/>
                    </a:lnTo>
                    <a:lnTo>
                      <a:pt x="1" y="9792"/>
                    </a:lnTo>
                    <a:lnTo>
                      <a:pt x="35054" y="9792"/>
                    </a:lnTo>
                    <a:lnTo>
                      <a:pt x="35054"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4858" name="Google Shape;4858;p59"/>
          <p:cNvGrpSpPr/>
          <p:nvPr/>
        </p:nvGrpSpPr>
        <p:grpSpPr>
          <a:xfrm>
            <a:off x="1556683" y="1835646"/>
            <a:ext cx="713522" cy="688025"/>
            <a:chOff x="1706078" y="2092648"/>
            <a:chExt cx="660913" cy="637296"/>
          </a:xfrm>
        </p:grpSpPr>
        <p:sp>
          <p:nvSpPr>
            <p:cNvPr id="4859" name="Google Shape;4859;p59"/>
            <p:cNvSpPr/>
            <p:nvPr/>
          </p:nvSpPr>
          <p:spPr>
            <a:xfrm>
              <a:off x="1745332" y="2158066"/>
              <a:ext cx="571867" cy="571878"/>
            </a:xfrm>
            <a:custGeom>
              <a:avLst/>
              <a:gdLst/>
              <a:ahLst/>
              <a:cxnLst/>
              <a:rect l="l" t="t" r="r" b="b"/>
              <a:pathLst>
                <a:path w="107747" h="107749" extrusionOk="0">
                  <a:moveTo>
                    <a:pt x="53874" y="11565"/>
                  </a:moveTo>
                  <a:cubicBezTo>
                    <a:pt x="77238" y="11565"/>
                    <a:pt x="96182" y="30509"/>
                    <a:pt x="96182" y="53873"/>
                  </a:cubicBezTo>
                  <a:cubicBezTo>
                    <a:pt x="96182" y="77240"/>
                    <a:pt x="77240" y="96182"/>
                    <a:pt x="53874" y="96182"/>
                  </a:cubicBezTo>
                  <a:cubicBezTo>
                    <a:pt x="30507" y="96182"/>
                    <a:pt x="11565" y="77240"/>
                    <a:pt x="11565" y="53873"/>
                  </a:cubicBezTo>
                  <a:cubicBezTo>
                    <a:pt x="11565" y="30509"/>
                    <a:pt x="30507" y="11565"/>
                    <a:pt x="53874" y="11565"/>
                  </a:cubicBezTo>
                  <a:close/>
                  <a:moveTo>
                    <a:pt x="53874" y="1"/>
                  </a:moveTo>
                  <a:cubicBezTo>
                    <a:pt x="24120" y="1"/>
                    <a:pt x="1" y="24120"/>
                    <a:pt x="1" y="53873"/>
                  </a:cubicBezTo>
                  <a:cubicBezTo>
                    <a:pt x="1" y="83626"/>
                    <a:pt x="24120" y="107748"/>
                    <a:pt x="53874" y="107748"/>
                  </a:cubicBezTo>
                  <a:cubicBezTo>
                    <a:pt x="83625" y="107748"/>
                    <a:pt x="107746" y="83626"/>
                    <a:pt x="107746" y="53873"/>
                  </a:cubicBezTo>
                  <a:cubicBezTo>
                    <a:pt x="107746" y="24120"/>
                    <a:pt x="83627" y="1"/>
                    <a:pt x="5387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860" name="Google Shape;4860;p59"/>
            <p:cNvGrpSpPr/>
            <p:nvPr/>
          </p:nvGrpSpPr>
          <p:grpSpPr>
            <a:xfrm>
              <a:off x="1706078" y="2092648"/>
              <a:ext cx="660913" cy="575241"/>
              <a:chOff x="1706078" y="2092648"/>
              <a:chExt cx="660913" cy="575241"/>
            </a:xfrm>
          </p:grpSpPr>
          <p:sp>
            <p:nvSpPr>
              <p:cNvPr id="4861" name="Google Shape;4861;p59"/>
              <p:cNvSpPr/>
              <p:nvPr/>
            </p:nvSpPr>
            <p:spPr>
              <a:xfrm>
                <a:off x="1938891" y="2092648"/>
                <a:ext cx="192041" cy="353676"/>
              </a:xfrm>
              <a:custGeom>
                <a:avLst/>
                <a:gdLst/>
                <a:ahLst/>
                <a:cxnLst/>
                <a:rect l="l" t="t" r="r" b="b"/>
                <a:pathLst>
                  <a:path w="36183" h="66637" extrusionOk="0">
                    <a:moveTo>
                      <a:pt x="18094" y="1"/>
                    </a:moveTo>
                    <a:cubicBezTo>
                      <a:pt x="8801" y="1"/>
                      <a:pt x="1202" y="7552"/>
                      <a:pt x="1202" y="16877"/>
                    </a:cubicBezTo>
                    <a:cubicBezTo>
                      <a:pt x="1202" y="23723"/>
                      <a:pt x="5288" y="29491"/>
                      <a:pt x="11057" y="32260"/>
                    </a:cubicBezTo>
                    <a:cubicBezTo>
                      <a:pt x="13944" y="33580"/>
                      <a:pt x="15864" y="36464"/>
                      <a:pt x="15864" y="39714"/>
                    </a:cubicBezTo>
                    <a:cubicBezTo>
                      <a:pt x="15864" y="42954"/>
                      <a:pt x="13829" y="45963"/>
                      <a:pt x="10817" y="47040"/>
                    </a:cubicBezTo>
                    <a:cubicBezTo>
                      <a:pt x="6250" y="48723"/>
                      <a:pt x="2404" y="51972"/>
                      <a:pt x="1" y="56176"/>
                    </a:cubicBezTo>
                    <a:lnTo>
                      <a:pt x="18155" y="66637"/>
                    </a:lnTo>
                    <a:lnTo>
                      <a:pt x="36182" y="56176"/>
                    </a:lnTo>
                    <a:cubicBezTo>
                      <a:pt x="33779" y="51975"/>
                      <a:pt x="29930" y="48725"/>
                      <a:pt x="25479" y="47040"/>
                    </a:cubicBezTo>
                    <a:cubicBezTo>
                      <a:pt x="22352" y="45966"/>
                      <a:pt x="20316" y="42957"/>
                      <a:pt x="20316" y="39714"/>
                    </a:cubicBezTo>
                    <a:lnTo>
                      <a:pt x="20316" y="39474"/>
                    </a:lnTo>
                    <a:cubicBezTo>
                      <a:pt x="20316" y="36349"/>
                      <a:pt x="22239" y="33578"/>
                      <a:pt x="24998" y="32260"/>
                    </a:cubicBezTo>
                    <a:cubicBezTo>
                      <a:pt x="31250" y="29491"/>
                      <a:pt x="35461" y="22999"/>
                      <a:pt x="34980" y="15676"/>
                    </a:cubicBezTo>
                    <a:cubicBezTo>
                      <a:pt x="34375" y="7376"/>
                      <a:pt x="27644" y="646"/>
                      <a:pt x="19357" y="47"/>
                    </a:cubicBezTo>
                    <a:cubicBezTo>
                      <a:pt x="18933" y="18"/>
                      <a:pt x="18513" y="1"/>
                      <a:pt x="180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2" name="Google Shape;4862;p59"/>
              <p:cNvSpPr/>
              <p:nvPr/>
            </p:nvSpPr>
            <p:spPr>
              <a:xfrm>
                <a:off x="1706078" y="2390779"/>
                <a:ext cx="329208" cy="277004"/>
              </a:xfrm>
              <a:custGeom>
                <a:avLst/>
                <a:gdLst/>
                <a:ahLst/>
                <a:cxnLst/>
                <a:rect l="l" t="t" r="r" b="b"/>
                <a:pathLst>
                  <a:path w="62027" h="52191" extrusionOk="0">
                    <a:moveTo>
                      <a:pt x="43872" y="1"/>
                    </a:moveTo>
                    <a:cubicBezTo>
                      <a:pt x="41468" y="4212"/>
                      <a:pt x="40629" y="9019"/>
                      <a:pt x="41353" y="13829"/>
                    </a:cubicBezTo>
                    <a:cubicBezTo>
                      <a:pt x="41946" y="17069"/>
                      <a:pt x="40389" y="20321"/>
                      <a:pt x="37504" y="21878"/>
                    </a:cubicBezTo>
                    <a:lnTo>
                      <a:pt x="37379" y="22004"/>
                    </a:lnTo>
                    <a:cubicBezTo>
                      <a:pt x="36131" y="22712"/>
                      <a:pt x="34723" y="23085"/>
                      <a:pt x="33288" y="23090"/>
                    </a:cubicBezTo>
                    <a:cubicBezTo>
                      <a:pt x="31652" y="23095"/>
                      <a:pt x="30056" y="22587"/>
                      <a:pt x="28724" y="21638"/>
                    </a:cubicBezTo>
                    <a:cubicBezTo>
                      <a:pt x="25815" y="19553"/>
                      <a:pt x="22344" y="18435"/>
                      <a:pt x="18815" y="18435"/>
                    </a:cubicBezTo>
                    <a:cubicBezTo>
                      <a:pt x="15632" y="18435"/>
                      <a:pt x="12399" y="19345"/>
                      <a:pt x="9490" y="21282"/>
                    </a:cubicBezTo>
                    <a:cubicBezTo>
                      <a:pt x="2520" y="25965"/>
                      <a:pt x="1" y="35101"/>
                      <a:pt x="3721" y="42677"/>
                    </a:cubicBezTo>
                    <a:cubicBezTo>
                      <a:pt x="6677" y="48755"/>
                      <a:pt x="12664" y="52191"/>
                      <a:pt x="18840" y="52191"/>
                    </a:cubicBezTo>
                    <a:cubicBezTo>
                      <a:pt x="21707" y="52191"/>
                      <a:pt x="24613" y="51450"/>
                      <a:pt x="27282" y="49890"/>
                    </a:cubicBezTo>
                    <a:cubicBezTo>
                      <a:pt x="33291" y="46525"/>
                      <a:pt x="36303" y="40151"/>
                      <a:pt x="35694" y="33659"/>
                    </a:cubicBezTo>
                    <a:cubicBezTo>
                      <a:pt x="35456" y="30534"/>
                      <a:pt x="37024" y="27407"/>
                      <a:pt x="39783" y="25852"/>
                    </a:cubicBezTo>
                    <a:cubicBezTo>
                      <a:pt x="41044" y="25114"/>
                      <a:pt x="42424" y="24748"/>
                      <a:pt x="43786" y="24748"/>
                    </a:cubicBezTo>
                    <a:cubicBezTo>
                      <a:pt x="45537" y="24748"/>
                      <a:pt x="47261" y="25356"/>
                      <a:pt x="48676" y="26573"/>
                    </a:cubicBezTo>
                    <a:cubicBezTo>
                      <a:pt x="52525" y="29572"/>
                      <a:pt x="57216" y="31255"/>
                      <a:pt x="62026" y="31255"/>
                    </a:cubicBezTo>
                    <a:lnTo>
                      <a:pt x="62026" y="1046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3" name="Google Shape;4863;p59"/>
              <p:cNvSpPr/>
              <p:nvPr/>
            </p:nvSpPr>
            <p:spPr>
              <a:xfrm>
                <a:off x="2035235" y="2390779"/>
                <a:ext cx="331756" cy="277110"/>
              </a:xfrm>
              <a:custGeom>
                <a:avLst/>
                <a:gdLst/>
                <a:ahLst/>
                <a:cxnLst/>
                <a:rect l="l" t="t" r="r" b="b"/>
                <a:pathLst>
                  <a:path w="62507" h="52211" extrusionOk="0">
                    <a:moveTo>
                      <a:pt x="18030" y="1"/>
                    </a:moveTo>
                    <a:lnTo>
                      <a:pt x="0" y="10461"/>
                    </a:lnTo>
                    <a:lnTo>
                      <a:pt x="0" y="31253"/>
                    </a:lnTo>
                    <a:cubicBezTo>
                      <a:pt x="4807" y="31253"/>
                      <a:pt x="9489" y="29570"/>
                      <a:pt x="13222" y="26570"/>
                    </a:cubicBezTo>
                    <a:cubicBezTo>
                      <a:pt x="15722" y="24434"/>
                      <a:pt x="19307" y="24145"/>
                      <a:pt x="22118" y="25849"/>
                    </a:cubicBezTo>
                    <a:lnTo>
                      <a:pt x="22359" y="25965"/>
                    </a:lnTo>
                    <a:cubicBezTo>
                      <a:pt x="25003" y="27532"/>
                      <a:pt x="26560" y="30534"/>
                      <a:pt x="26204" y="33659"/>
                    </a:cubicBezTo>
                    <a:cubicBezTo>
                      <a:pt x="25599" y="40389"/>
                      <a:pt x="28964" y="47244"/>
                      <a:pt x="35578" y="50486"/>
                    </a:cubicBezTo>
                    <a:cubicBezTo>
                      <a:pt x="37877" y="51619"/>
                      <a:pt x="40405" y="52210"/>
                      <a:pt x="42968" y="52208"/>
                    </a:cubicBezTo>
                    <a:cubicBezTo>
                      <a:pt x="48435" y="52208"/>
                      <a:pt x="53755" y="49544"/>
                      <a:pt x="56978" y="44840"/>
                    </a:cubicBezTo>
                    <a:cubicBezTo>
                      <a:pt x="62506" y="36540"/>
                      <a:pt x="59862" y="25484"/>
                      <a:pt x="51447" y="20674"/>
                    </a:cubicBezTo>
                    <a:cubicBezTo>
                      <a:pt x="48774" y="19149"/>
                      <a:pt x="45855" y="18413"/>
                      <a:pt x="42983" y="18413"/>
                    </a:cubicBezTo>
                    <a:cubicBezTo>
                      <a:pt x="39520" y="18413"/>
                      <a:pt x="36121" y="19482"/>
                      <a:pt x="33290" y="21523"/>
                    </a:cubicBezTo>
                    <a:cubicBezTo>
                      <a:pt x="30671" y="23429"/>
                      <a:pt x="27161" y="23571"/>
                      <a:pt x="24397" y="21878"/>
                    </a:cubicBezTo>
                    <a:cubicBezTo>
                      <a:pt x="21510" y="20321"/>
                      <a:pt x="19955" y="17069"/>
                      <a:pt x="20549" y="13829"/>
                    </a:cubicBezTo>
                    <a:cubicBezTo>
                      <a:pt x="21272" y="9019"/>
                      <a:pt x="20433" y="4212"/>
                      <a:pt x="1803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4864" name="Google Shape;4864;p59"/>
          <p:cNvGrpSpPr/>
          <p:nvPr/>
        </p:nvGrpSpPr>
        <p:grpSpPr>
          <a:xfrm>
            <a:off x="6318542" y="953195"/>
            <a:ext cx="1317459" cy="684168"/>
            <a:chOff x="238125" y="999450"/>
            <a:chExt cx="7140700" cy="3708225"/>
          </a:xfrm>
        </p:grpSpPr>
        <p:sp>
          <p:nvSpPr>
            <p:cNvPr id="4865" name="Google Shape;4865;p59"/>
            <p:cNvSpPr/>
            <p:nvPr/>
          </p:nvSpPr>
          <p:spPr>
            <a:xfrm>
              <a:off x="2171975" y="3872925"/>
              <a:ext cx="7900" cy="25"/>
            </a:xfrm>
            <a:custGeom>
              <a:avLst/>
              <a:gdLst/>
              <a:ahLst/>
              <a:cxnLst/>
              <a:rect l="l" t="t" r="r" b="b"/>
              <a:pathLst>
                <a:path w="316" h="1" extrusionOk="0">
                  <a:moveTo>
                    <a:pt x="316" y="0"/>
                  </a:moveTo>
                  <a:lnTo>
                    <a:pt x="1"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6" name="Google Shape;4866;p59"/>
            <p:cNvSpPr/>
            <p:nvPr/>
          </p:nvSpPr>
          <p:spPr>
            <a:xfrm>
              <a:off x="2180300" y="999450"/>
              <a:ext cx="3256350" cy="3708225"/>
            </a:xfrm>
            <a:custGeom>
              <a:avLst/>
              <a:gdLst/>
              <a:ahLst/>
              <a:cxnLst/>
              <a:rect l="l" t="t" r="r" b="b"/>
              <a:pathLst>
                <a:path w="130254" h="148329" extrusionOk="0">
                  <a:moveTo>
                    <a:pt x="130254" y="0"/>
                  </a:moveTo>
                  <a:cubicBezTo>
                    <a:pt x="90641" y="0"/>
                    <a:pt x="69506" y="34788"/>
                    <a:pt x="50871" y="65485"/>
                  </a:cubicBezTo>
                  <a:cubicBezTo>
                    <a:pt x="32725" y="95360"/>
                    <a:pt x="19404" y="114939"/>
                    <a:pt x="0" y="114939"/>
                  </a:cubicBezTo>
                  <a:cubicBezTo>
                    <a:pt x="9213" y="114939"/>
                    <a:pt x="16695" y="122421"/>
                    <a:pt x="16695" y="131634"/>
                  </a:cubicBezTo>
                  <a:cubicBezTo>
                    <a:pt x="16695" y="140846"/>
                    <a:pt x="9213" y="148328"/>
                    <a:pt x="0" y="148328"/>
                  </a:cubicBezTo>
                  <a:cubicBezTo>
                    <a:pt x="39630" y="148328"/>
                    <a:pt x="60765" y="113541"/>
                    <a:pt x="79400" y="82844"/>
                  </a:cubicBezTo>
                  <a:cubicBezTo>
                    <a:pt x="97528" y="52951"/>
                    <a:pt x="110867" y="33372"/>
                    <a:pt x="130254" y="33372"/>
                  </a:cubicBezTo>
                  <a:cubicBezTo>
                    <a:pt x="121041" y="33075"/>
                    <a:pt x="113804" y="25383"/>
                    <a:pt x="114083" y="16170"/>
                  </a:cubicBezTo>
                  <a:cubicBezTo>
                    <a:pt x="114346" y="7360"/>
                    <a:pt x="121425" y="280"/>
                    <a:pt x="130254"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7" name="Google Shape;4867;p59"/>
            <p:cNvSpPr/>
            <p:nvPr/>
          </p:nvSpPr>
          <p:spPr>
            <a:xfrm>
              <a:off x="238125" y="2853750"/>
              <a:ext cx="2358675" cy="1853475"/>
            </a:xfrm>
            <a:custGeom>
              <a:avLst/>
              <a:gdLst/>
              <a:ahLst/>
              <a:cxnLst/>
              <a:rect l="l" t="t" r="r" b="b"/>
              <a:pathLst>
                <a:path w="94347" h="74139" extrusionOk="0">
                  <a:moveTo>
                    <a:pt x="33354" y="1"/>
                  </a:moveTo>
                  <a:cubicBezTo>
                    <a:pt x="33354" y="9196"/>
                    <a:pt x="25872" y="16661"/>
                    <a:pt x="16642" y="16661"/>
                  </a:cubicBezTo>
                  <a:cubicBezTo>
                    <a:pt x="7482" y="16661"/>
                    <a:pt x="0" y="9196"/>
                    <a:pt x="0" y="1"/>
                  </a:cubicBezTo>
                  <a:lnTo>
                    <a:pt x="0" y="1"/>
                  </a:lnTo>
                  <a:cubicBezTo>
                    <a:pt x="0" y="40872"/>
                    <a:pt x="34858" y="74139"/>
                    <a:pt x="77670" y="74139"/>
                  </a:cubicBezTo>
                  <a:cubicBezTo>
                    <a:pt x="86882" y="74139"/>
                    <a:pt x="94347" y="66657"/>
                    <a:pt x="94347" y="57444"/>
                  </a:cubicBezTo>
                  <a:cubicBezTo>
                    <a:pt x="94347" y="48214"/>
                    <a:pt x="86882" y="40767"/>
                    <a:pt x="77670" y="40767"/>
                  </a:cubicBezTo>
                  <a:lnTo>
                    <a:pt x="77355" y="40767"/>
                  </a:lnTo>
                  <a:cubicBezTo>
                    <a:pt x="53073" y="40610"/>
                    <a:pt x="33354" y="22394"/>
                    <a:pt x="3335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8" name="Google Shape;4868;p59"/>
            <p:cNvSpPr/>
            <p:nvPr/>
          </p:nvSpPr>
          <p:spPr>
            <a:xfrm>
              <a:off x="238125" y="999450"/>
              <a:ext cx="1942200" cy="2270400"/>
            </a:xfrm>
            <a:custGeom>
              <a:avLst/>
              <a:gdLst/>
              <a:ahLst/>
              <a:cxnLst/>
              <a:rect l="l" t="t" r="r" b="b"/>
              <a:pathLst>
                <a:path w="77688" h="90816" extrusionOk="0">
                  <a:moveTo>
                    <a:pt x="77687" y="0"/>
                  </a:moveTo>
                  <a:cubicBezTo>
                    <a:pt x="34858" y="0"/>
                    <a:pt x="0" y="33249"/>
                    <a:pt x="0" y="74138"/>
                  </a:cubicBezTo>
                  <a:cubicBezTo>
                    <a:pt x="0" y="83368"/>
                    <a:pt x="7482" y="90815"/>
                    <a:pt x="16695" y="90815"/>
                  </a:cubicBezTo>
                  <a:cubicBezTo>
                    <a:pt x="25925" y="90815"/>
                    <a:pt x="33372" y="83351"/>
                    <a:pt x="33389" y="74138"/>
                  </a:cubicBezTo>
                  <a:lnTo>
                    <a:pt x="33389" y="74120"/>
                  </a:lnTo>
                  <a:cubicBezTo>
                    <a:pt x="33389" y="51654"/>
                    <a:pt x="53222" y="33378"/>
                    <a:pt x="77639" y="33354"/>
                  </a:cubicBezTo>
                  <a:lnTo>
                    <a:pt x="77639" y="33354"/>
                  </a:lnTo>
                  <a:cubicBezTo>
                    <a:pt x="77644" y="33354"/>
                    <a:pt x="77650" y="33354"/>
                    <a:pt x="77655" y="33354"/>
                  </a:cubicBezTo>
                  <a:cubicBezTo>
                    <a:pt x="77666" y="33354"/>
                    <a:pt x="77676" y="33354"/>
                    <a:pt x="77687" y="33354"/>
                  </a:cubicBezTo>
                  <a:cubicBezTo>
                    <a:pt x="77671" y="33354"/>
                    <a:pt x="77655" y="33354"/>
                    <a:pt x="77639" y="33354"/>
                  </a:cubicBezTo>
                  <a:lnTo>
                    <a:pt x="77639" y="33354"/>
                  </a:lnTo>
                  <a:cubicBezTo>
                    <a:pt x="68431" y="33346"/>
                    <a:pt x="60992" y="25874"/>
                    <a:pt x="60992" y="16695"/>
                  </a:cubicBezTo>
                  <a:cubicBezTo>
                    <a:pt x="60992" y="7482"/>
                    <a:pt x="68457" y="0"/>
                    <a:pt x="77687"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9" name="Google Shape;4869;p59"/>
            <p:cNvSpPr/>
            <p:nvPr/>
          </p:nvSpPr>
          <p:spPr>
            <a:xfrm>
              <a:off x="3808250" y="2852875"/>
              <a:ext cx="25" cy="25"/>
            </a:xfrm>
            <a:custGeom>
              <a:avLst/>
              <a:gdLst/>
              <a:ahLst/>
              <a:cxnLst/>
              <a:rect l="l" t="t" r="r" b="b"/>
              <a:pathLst>
                <a:path w="1" h="1" extrusionOk="0">
                  <a:moveTo>
                    <a:pt x="0" y="1"/>
                  </a:moveTo>
                  <a:close/>
                </a:path>
              </a:pathLst>
            </a:custGeom>
            <a:solidFill>
              <a:srgbClr val="DB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0" name="Google Shape;4870;p59"/>
            <p:cNvSpPr/>
            <p:nvPr/>
          </p:nvSpPr>
          <p:spPr>
            <a:xfrm>
              <a:off x="1762475" y="999450"/>
              <a:ext cx="2386250" cy="2044875"/>
            </a:xfrm>
            <a:custGeom>
              <a:avLst/>
              <a:gdLst/>
              <a:ahLst/>
              <a:cxnLst/>
              <a:rect l="l" t="t" r="r" b="b"/>
              <a:pathLst>
                <a:path w="95450" h="81795" extrusionOk="0">
                  <a:moveTo>
                    <a:pt x="16696" y="0"/>
                  </a:moveTo>
                  <a:cubicBezTo>
                    <a:pt x="7465" y="0"/>
                    <a:pt x="1" y="7482"/>
                    <a:pt x="1" y="16695"/>
                  </a:cubicBezTo>
                  <a:cubicBezTo>
                    <a:pt x="1" y="25925"/>
                    <a:pt x="7465" y="33389"/>
                    <a:pt x="16696" y="33389"/>
                  </a:cubicBezTo>
                  <a:cubicBezTo>
                    <a:pt x="36030" y="33389"/>
                    <a:pt x="49473" y="53038"/>
                    <a:pt x="66325" y="80781"/>
                  </a:cubicBezTo>
                  <a:cubicBezTo>
                    <a:pt x="66552" y="81130"/>
                    <a:pt x="66762" y="81463"/>
                    <a:pt x="67007" y="81795"/>
                  </a:cubicBezTo>
                  <a:cubicBezTo>
                    <a:pt x="63021" y="74086"/>
                    <a:pt x="65643" y="64471"/>
                    <a:pt x="73178" y="59891"/>
                  </a:cubicBezTo>
                  <a:cubicBezTo>
                    <a:pt x="75886" y="58251"/>
                    <a:pt x="78874" y="57469"/>
                    <a:pt x="81824" y="57469"/>
                  </a:cubicBezTo>
                  <a:cubicBezTo>
                    <a:pt x="87083" y="57469"/>
                    <a:pt x="92224" y="59953"/>
                    <a:pt x="95449" y="64488"/>
                  </a:cubicBezTo>
                  <a:cubicBezTo>
                    <a:pt x="95274" y="64139"/>
                    <a:pt x="95064" y="63789"/>
                    <a:pt x="94855" y="63439"/>
                  </a:cubicBezTo>
                  <a:cubicBezTo>
                    <a:pt x="77653" y="35190"/>
                    <a:pt x="56291" y="0"/>
                    <a:pt x="16696" y="0"/>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1" name="Google Shape;4871;p59"/>
            <p:cNvSpPr/>
            <p:nvPr/>
          </p:nvSpPr>
          <p:spPr>
            <a:xfrm>
              <a:off x="3338000" y="2435975"/>
              <a:ext cx="2101275" cy="2271250"/>
            </a:xfrm>
            <a:custGeom>
              <a:avLst/>
              <a:gdLst/>
              <a:ahLst/>
              <a:cxnLst/>
              <a:rect l="l" t="t" r="r" b="b"/>
              <a:pathLst>
                <a:path w="84051" h="90850" extrusionOk="0">
                  <a:moveTo>
                    <a:pt x="84011" y="57465"/>
                  </a:moveTo>
                  <a:cubicBezTo>
                    <a:pt x="83994" y="57465"/>
                    <a:pt x="83972" y="57469"/>
                    <a:pt x="83946" y="57478"/>
                  </a:cubicBezTo>
                  <a:lnTo>
                    <a:pt x="84050" y="57478"/>
                  </a:lnTo>
                  <a:cubicBezTo>
                    <a:pt x="84042" y="57469"/>
                    <a:pt x="84029" y="57465"/>
                    <a:pt x="84011" y="57465"/>
                  </a:cubicBezTo>
                  <a:close/>
                  <a:moveTo>
                    <a:pt x="18801" y="0"/>
                  </a:moveTo>
                  <a:cubicBezTo>
                    <a:pt x="15851" y="0"/>
                    <a:pt x="12864" y="784"/>
                    <a:pt x="10157" y="2430"/>
                  </a:cubicBezTo>
                  <a:cubicBezTo>
                    <a:pt x="2622" y="7027"/>
                    <a:pt x="0" y="16625"/>
                    <a:pt x="3986" y="24334"/>
                  </a:cubicBezTo>
                  <a:cubicBezTo>
                    <a:pt x="4161" y="24683"/>
                    <a:pt x="4370" y="25033"/>
                    <a:pt x="4563" y="25348"/>
                  </a:cubicBezTo>
                  <a:cubicBezTo>
                    <a:pt x="23198" y="56062"/>
                    <a:pt x="44333" y="90850"/>
                    <a:pt x="83963" y="90850"/>
                  </a:cubicBezTo>
                  <a:cubicBezTo>
                    <a:pt x="74750" y="90850"/>
                    <a:pt x="67268" y="83368"/>
                    <a:pt x="67268" y="74155"/>
                  </a:cubicBezTo>
                  <a:cubicBezTo>
                    <a:pt x="67268" y="64925"/>
                    <a:pt x="74750" y="57478"/>
                    <a:pt x="83946" y="57478"/>
                  </a:cubicBezTo>
                  <a:cubicBezTo>
                    <a:pt x="64541" y="57478"/>
                    <a:pt x="51220" y="37899"/>
                    <a:pt x="33075" y="8024"/>
                  </a:cubicBezTo>
                  <a:cubicBezTo>
                    <a:pt x="32865" y="7674"/>
                    <a:pt x="32638" y="7342"/>
                    <a:pt x="32428" y="7027"/>
                  </a:cubicBezTo>
                  <a:cubicBezTo>
                    <a:pt x="29202" y="2491"/>
                    <a:pt x="24061" y="0"/>
                    <a:pt x="18801"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2" name="Google Shape;4872;p59"/>
            <p:cNvSpPr/>
            <p:nvPr/>
          </p:nvSpPr>
          <p:spPr>
            <a:xfrm>
              <a:off x="5019250" y="2852875"/>
              <a:ext cx="2359150" cy="1854350"/>
            </a:xfrm>
            <a:custGeom>
              <a:avLst/>
              <a:gdLst/>
              <a:ahLst/>
              <a:cxnLst/>
              <a:rect l="l" t="t" r="r" b="b"/>
              <a:pathLst>
                <a:path w="94366" h="74174" extrusionOk="0">
                  <a:moveTo>
                    <a:pt x="94365" y="18"/>
                  </a:moveTo>
                  <a:cubicBezTo>
                    <a:pt x="94365" y="47"/>
                    <a:pt x="94365" y="76"/>
                    <a:pt x="94365" y="105"/>
                  </a:cubicBezTo>
                  <a:lnTo>
                    <a:pt x="94365" y="105"/>
                  </a:lnTo>
                  <a:cubicBezTo>
                    <a:pt x="94365" y="76"/>
                    <a:pt x="94365" y="47"/>
                    <a:pt x="94365" y="18"/>
                  </a:cubicBezTo>
                  <a:close/>
                  <a:moveTo>
                    <a:pt x="60993" y="1"/>
                  </a:moveTo>
                  <a:cubicBezTo>
                    <a:pt x="60993" y="22447"/>
                    <a:pt x="41187" y="40715"/>
                    <a:pt x="16800" y="40785"/>
                  </a:cubicBezTo>
                  <a:lnTo>
                    <a:pt x="16696" y="40785"/>
                  </a:lnTo>
                  <a:cubicBezTo>
                    <a:pt x="7465" y="40785"/>
                    <a:pt x="1" y="48249"/>
                    <a:pt x="1" y="57479"/>
                  </a:cubicBezTo>
                  <a:cubicBezTo>
                    <a:pt x="1" y="66692"/>
                    <a:pt x="7483" y="74174"/>
                    <a:pt x="16696" y="74174"/>
                  </a:cubicBezTo>
                  <a:cubicBezTo>
                    <a:pt x="59495" y="74174"/>
                    <a:pt x="94316" y="40954"/>
                    <a:pt x="94365" y="105"/>
                  </a:cubicBezTo>
                  <a:lnTo>
                    <a:pt x="94365" y="105"/>
                  </a:lnTo>
                  <a:cubicBezTo>
                    <a:pt x="94336" y="9278"/>
                    <a:pt x="86872" y="16696"/>
                    <a:pt x="77688" y="16696"/>
                  </a:cubicBezTo>
                  <a:cubicBezTo>
                    <a:pt x="68458" y="16696"/>
                    <a:pt x="60993" y="9231"/>
                    <a:pt x="6099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3" name="Google Shape;4873;p59"/>
            <p:cNvSpPr/>
            <p:nvPr/>
          </p:nvSpPr>
          <p:spPr>
            <a:xfrm>
              <a:off x="5025375" y="999450"/>
              <a:ext cx="2353450" cy="2270825"/>
            </a:xfrm>
            <a:custGeom>
              <a:avLst/>
              <a:gdLst/>
              <a:ahLst/>
              <a:cxnLst/>
              <a:rect l="l" t="t" r="r" b="b"/>
              <a:pathLst>
                <a:path w="94138" h="90833" extrusionOk="0">
                  <a:moveTo>
                    <a:pt x="16451" y="0"/>
                  </a:moveTo>
                  <a:cubicBezTo>
                    <a:pt x="7640" y="280"/>
                    <a:pt x="560" y="7360"/>
                    <a:pt x="280" y="16170"/>
                  </a:cubicBezTo>
                  <a:cubicBezTo>
                    <a:pt x="1" y="25400"/>
                    <a:pt x="7238" y="33092"/>
                    <a:pt x="16451" y="33372"/>
                  </a:cubicBezTo>
                  <a:lnTo>
                    <a:pt x="16520" y="33372"/>
                  </a:lnTo>
                  <a:cubicBezTo>
                    <a:pt x="40907" y="33389"/>
                    <a:pt x="60748" y="51675"/>
                    <a:pt x="60748" y="74138"/>
                  </a:cubicBezTo>
                  <a:cubicBezTo>
                    <a:pt x="60748" y="83368"/>
                    <a:pt x="68213" y="90833"/>
                    <a:pt x="77443" y="90833"/>
                  </a:cubicBezTo>
                  <a:cubicBezTo>
                    <a:pt x="86656" y="90833"/>
                    <a:pt x="94138" y="83368"/>
                    <a:pt x="94138" y="74138"/>
                  </a:cubicBezTo>
                  <a:cubicBezTo>
                    <a:pt x="94138" y="33249"/>
                    <a:pt x="59280" y="0"/>
                    <a:pt x="1645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77"/>
        <p:cNvGrpSpPr/>
        <p:nvPr/>
      </p:nvGrpSpPr>
      <p:grpSpPr>
        <a:xfrm>
          <a:off x="0" y="0"/>
          <a:ext cx="0" cy="0"/>
          <a:chOff x="0" y="0"/>
          <a:chExt cx="0" cy="0"/>
        </a:xfrm>
      </p:grpSpPr>
      <p:grpSp>
        <p:nvGrpSpPr>
          <p:cNvPr id="4878" name="Google Shape;4878;p60"/>
          <p:cNvGrpSpPr/>
          <p:nvPr/>
        </p:nvGrpSpPr>
        <p:grpSpPr>
          <a:xfrm>
            <a:off x="729238" y="901370"/>
            <a:ext cx="1636117" cy="1526144"/>
            <a:chOff x="729238" y="1179665"/>
            <a:chExt cx="1636117" cy="1526144"/>
          </a:xfrm>
        </p:grpSpPr>
        <p:grpSp>
          <p:nvGrpSpPr>
            <p:cNvPr id="4879" name="Google Shape;4879;p60"/>
            <p:cNvGrpSpPr/>
            <p:nvPr/>
          </p:nvGrpSpPr>
          <p:grpSpPr>
            <a:xfrm>
              <a:off x="729238" y="1179665"/>
              <a:ext cx="80700" cy="1526144"/>
              <a:chOff x="729238" y="1179665"/>
              <a:chExt cx="80700" cy="1526144"/>
            </a:xfrm>
          </p:grpSpPr>
          <p:sp>
            <p:nvSpPr>
              <p:cNvPr id="4880" name="Google Shape;4880;p60"/>
              <p:cNvSpPr/>
              <p:nvPr/>
            </p:nvSpPr>
            <p:spPr>
              <a:xfrm>
                <a:off x="729238"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1" name="Google Shape;4881;p60"/>
              <p:cNvSpPr/>
              <p:nvPr/>
            </p:nvSpPr>
            <p:spPr>
              <a:xfrm>
                <a:off x="729238"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2" name="Google Shape;4882;p60"/>
              <p:cNvSpPr/>
              <p:nvPr/>
            </p:nvSpPr>
            <p:spPr>
              <a:xfrm>
                <a:off x="729238"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3" name="Google Shape;4883;p60"/>
              <p:cNvSpPr/>
              <p:nvPr/>
            </p:nvSpPr>
            <p:spPr>
              <a:xfrm>
                <a:off x="729238"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4" name="Google Shape;4884;p60"/>
              <p:cNvSpPr/>
              <p:nvPr/>
            </p:nvSpPr>
            <p:spPr>
              <a:xfrm>
                <a:off x="729238" y="1821630"/>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5" name="Google Shape;4885;p60"/>
              <p:cNvSpPr/>
              <p:nvPr/>
            </p:nvSpPr>
            <p:spPr>
              <a:xfrm>
                <a:off x="729238" y="1982326"/>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6" name="Google Shape;4886;p60"/>
              <p:cNvSpPr/>
              <p:nvPr/>
            </p:nvSpPr>
            <p:spPr>
              <a:xfrm>
                <a:off x="729238"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7" name="Google Shape;4887;p60"/>
              <p:cNvSpPr/>
              <p:nvPr/>
            </p:nvSpPr>
            <p:spPr>
              <a:xfrm>
                <a:off x="729238"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8" name="Google Shape;4888;p60"/>
              <p:cNvSpPr/>
              <p:nvPr/>
            </p:nvSpPr>
            <p:spPr>
              <a:xfrm>
                <a:off x="729238"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9" name="Google Shape;4889;p60"/>
              <p:cNvSpPr/>
              <p:nvPr/>
            </p:nvSpPr>
            <p:spPr>
              <a:xfrm>
                <a:off x="729238"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890" name="Google Shape;4890;p60"/>
            <p:cNvGrpSpPr/>
            <p:nvPr/>
          </p:nvGrpSpPr>
          <p:grpSpPr>
            <a:xfrm>
              <a:off x="903098" y="1179665"/>
              <a:ext cx="80700" cy="1526144"/>
              <a:chOff x="903098" y="1179665"/>
              <a:chExt cx="80700" cy="1526144"/>
            </a:xfrm>
          </p:grpSpPr>
          <p:sp>
            <p:nvSpPr>
              <p:cNvPr id="4891" name="Google Shape;4891;p60"/>
              <p:cNvSpPr/>
              <p:nvPr/>
            </p:nvSpPr>
            <p:spPr>
              <a:xfrm>
                <a:off x="903098"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2" name="Google Shape;4892;p60"/>
              <p:cNvSpPr/>
              <p:nvPr/>
            </p:nvSpPr>
            <p:spPr>
              <a:xfrm>
                <a:off x="903098"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3" name="Google Shape;4893;p60"/>
              <p:cNvSpPr/>
              <p:nvPr/>
            </p:nvSpPr>
            <p:spPr>
              <a:xfrm>
                <a:off x="903098"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4" name="Google Shape;4894;p60"/>
              <p:cNvSpPr/>
              <p:nvPr/>
            </p:nvSpPr>
            <p:spPr>
              <a:xfrm>
                <a:off x="903098"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5" name="Google Shape;4895;p60"/>
              <p:cNvSpPr/>
              <p:nvPr/>
            </p:nvSpPr>
            <p:spPr>
              <a:xfrm>
                <a:off x="903098"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6" name="Google Shape;4896;p60"/>
              <p:cNvSpPr/>
              <p:nvPr/>
            </p:nvSpPr>
            <p:spPr>
              <a:xfrm>
                <a:off x="903098"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7" name="Google Shape;4897;p60"/>
              <p:cNvSpPr/>
              <p:nvPr/>
            </p:nvSpPr>
            <p:spPr>
              <a:xfrm>
                <a:off x="903098"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8" name="Google Shape;4898;p60"/>
              <p:cNvSpPr/>
              <p:nvPr/>
            </p:nvSpPr>
            <p:spPr>
              <a:xfrm>
                <a:off x="903098"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9" name="Google Shape;4899;p60"/>
              <p:cNvSpPr/>
              <p:nvPr/>
            </p:nvSpPr>
            <p:spPr>
              <a:xfrm>
                <a:off x="903098"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0" name="Google Shape;4900;p60"/>
              <p:cNvSpPr/>
              <p:nvPr/>
            </p:nvSpPr>
            <p:spPr>
              <a:xfrm>
                <a:off x="903098"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901" name="Google Shape;4901;p60"/>
            <p:cNvGrpSpPr/>
            <p:nvPr/>
          </p:nvGrpSpPr>
          <p:grpSpPr>
            <a:xfrm>
              <a:off x="1076958" y="1179665"/>
              <a:ext cx="80700" cy="1526144"/>
              <a:chOff x="1076958" y="1179665"/>
              <a:chExt cx="80700" cy="1526144"/>
            </a:xfrm>
          </p:grpSpPr>
          <p:sp>
            <p:nvSpPr>
              <p:cNvPr id="4902" name="Google Shape;4902;p60"/>
              <p:cNvSpPr/>
              <p:nvPr/>
            </p:nvSpPr>
            <p:spPr>
              <a:xfrm>
                <a:off x="1076958"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3" name="Google Shape;4903;p60"/>
              <p:cNvSpPr/>
              <p:nvPr/>
            </p:nvSpPr>
            <p:spPr>
              <a:xfrm>
                <a:off x="1076958"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4" name="Google Shape;4904;p60"/>
              <p:cNvSpPr/>
              <p:nvPr/>
            </p:nvSpPr>
            <p:spPr>
              <a:xfrm>
                <a:off x="1076958"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5" name="Google Shape;4905;p60"/>
              <p:cNvSpPr/>
              <p:nvPr/>
            </p:nvSpPr>
            <p:spPr>
              <a:xfrm>
                <a:off x="1076958"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6" name="Google Shape;4906;p60"/>
              <p:cNvSpPr/>
              <p:nvPr/>
            </p:nvSpPr>
            <p:spPr>
              <a:xfrm>
                <a:off x="1076958"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7" name="Google Shape;4907;p60"/>
              <p:cNvSpPr/>
              <p:nvPr/>
            </p:nvSpPr>
            <p:spPr>
              <a:xfrm>
                <a:off x="1076958"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8" name="Google Shape;4908;p60"/>
              <p:cNvSpPr/>
              <p:nvPr/>
            </p:nvSpPr>
            <p:spPr>
              <a:xfrm>
                <a:off x="1076958" y="214302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9" name="Google Shape;4909;p60"/>
              <p:cNvSpPr/>
              <p:nvPr/>
            </p:nvSpPr>
            <p:spPr>
              <a:xfrm>
                <a:off x="1076958"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0" name="Google Shape;4910;p60"/>
              <p:cNvSpPr/>
              <p:nvPr/>
            </p:nvSpPr>
            <p:spPr>
              <a:xfrm>
                <a:off x="1076958"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1" name="Google Shape;4911;p60"/>
              <p:cNvSpPr/>
              <p:nvPr/>
            </p:nvSpPr>
            <p:spPr>
              <a:xfrm>
                <a:off x="1076958"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912" name="Google Shape;4912;p60"/>
            <p:cNvGrpSpPr/>
            <p:nvPr/>
          </p:nvGrpSpPr>
          <p:grpSpPr>
            <a:xfrm>
              <a:off x="1247707" y="1179665"/>
              <a:ext cx="80700" cy="1526144"/>
              <a:chOff x="1247707" y="1179665"/>
              <a:chExt cx="80700" cy="1526144"/>
            </a:xfrm>
          </p:grpSpPr>
          <p:sp>
            <p:nvSpPr>
              <p:cNvPr id="4913" name="Google Shape;4913;p60"/>
              <p:cNvSpPr/>
              <p:nvPr/>
            </p:nvSpPr>
            <p:spPr>
              <a:xfrm>
                <a:off x="1247707"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4" name="Google Shape;4914;p60"/>
              <p:cNvSpPr/>
              <p:nvPr/>
            </p:nvSpPr>
            <p:spPr>
              <a:xfrm>
                <a:off x="1247707"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5" name="Google Shape;4915;p60"/>
              <p:cNvSpPr/>
              <p:nvPr/>
            </p:nvSpPr>
            <p:spPr>
              <a:xfrm>
                <a:off x="1247707"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6" name="Google Shape;4916;p60"/>
              <p:cNvSpPr/>
              <p:nvPr/>
            </p:nvSpPr>
            <p:spPr>
              <a:xfrm>
                <a:off x="1247707" y="166175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7" name="Google Shape;4917;p60"/>
              <p:cNvSpPr/>
              <p:nvPr/>
            </p:nvSpPr>
            <p:spPr>
              <a:xfrm>
                <a:off x="1247707" y="1821630"/>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8" name="Google Shape;4918;p60"/>
              <p:cNvSpPr/>
              <p:nvPr/>
            </p:nvSpPr>
            <p:spPr>
              <a:xfrm>
                <a:off x="1247707" y="1982326"/>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9" name="Google Shape;4919;p60"/>
              <p:cNvSpPr/>
              <p:nvPr/>
            </p:nvSpPr>
            <p:spPr>
              <a:xfrm>
                <a:off x="1247707"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0" name="Google Shape;4920;p60"/>
              <p:cNvSpPr/>
              <p:nvPr/>
            </p:nvSpPr>
            <p:spPr>
              <a:xfrm>
                <a:off x="1247707"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1" name="Google Shape;4921;p60"/>
              <p:cNvSpPr/>
              <p:nvPr/>
            </p:nvSpPr>
            <p:spPr>
              <a:xfrm>
                <a:off x="1247707"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2" name="Google Shape;4922;p60"/>
              <p:cNvSpPr/>
              <p:nvPr/>
            </p:nvSpPr>
            <p:spPr>
              <a:xfrm>
                <a:off x="1247707"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923" name="Google Shape;4923;p60"/>
            <p:cNvGrpSpPr/>
            <p:nvPr/>
          </p:nvGrpSpPr>
          <p:grpSpPr>
            <a:xfrm>
              <a:off x="1421567" y="1179665"/>
              <a:ext cx="80700" cy="1526144"/>
              <a:chOff x="1421567" y="1179665"/>
              <a:chExt cx="80700" cy="1526144"/>
            </a:xfrm>
          </p:grpSpPr>
          <p:sp>
            <p:nvSpPr>
              <p:cNvPr id="4924" name="Google Shape;4924;p60"/>
              <p:cNvSpPr/>
              <p:nvPr/>
            </p:nvSpPr>
            <p:spPr>
              <a:xfrm>
                <a:off x="1421567"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5" name="Google Shape;4925;p60"/>
              <p:cNvSpPr/>
              <p:nvPr/>
            </p:nvSpPr>
            <p:spPr>
              <a:xfrm>
                <a:off x="1421567"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6" name="Google Shape;4926;p60"/>
              <p:cNvSpPr/>
              <p:nvPr/>
            </p:nvSpPr>
            <p:spPr>
              <a:xfrm>
                <a:off x="1421567"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7" name="Google Shape;4927;p60"/>
              <p:cNvSpPr/>
              <p:nvPr/>
            </p:nvSpPr>
            <p:spPr>
              <a:xfrm>
                <a:off x="1421567"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8" name="Google Shape;4928;p60"/>
              <p:cNvSpPr/>
              <p:nvPr/>
            </p:nvSpPr>
            <p:spPr>
              <a:xfrm>
                <a:off x="1421567"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9" name="Google Shape;4929;p60"/>
              <p:cNvSpPr/>
              <p:nvPr/>
            </p:nvSpPr>
            <p:spPr>
              <a:xfrm>
                <a:off x="1421567"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0" name="Google Shape;4930;p60"/>
              <p:cNvSpPr/>
              <p:nvPr/>
            </p:nvSpPr>
            <p:spPr>
              <a:xfrm>
                <a:off x="1421567" y="214302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1" name="Google Shape;4931;p60"/>
              <p:cNvSpPr/>
              <p:nvPr/>
            </p:nvSpPr>
            <p:spPr>
              <a:xfrm>
                <a:off x="1421567" y="2303717"/>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2" name="Google Shape;4932;p60"/>
              <p:cNvSpPr/>
              <p:nvPr/>
            </p:nvSpPr>
            <p:spPr>
              <a:xfrm>
                <a:off x="1421567"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3" name="Google Shape;4933;p60"/>
              <p:cNvSpPr/>
              <p:nvPr/>
            </p:nvSpPr>
            <p:spPr>
              <a:xfrm>
                <a:off x="1421567"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934" name="Google Shape;4934;p60"/>
            <p:cNvGrpSpPr/>
            <p:nvPr/>
          </p:nvGrpSpPr>
          <p:grpSpPr>
            <a:xfrm>
              <a:off x="1592327" y="1179665"/>
              <a:ext cx="80700" cy="1526144"/>
              <a:chOff x="1592327" y="1179665"/>
              <a:chExt cx="80700" cy="1526144"/>
            </a:xfrm>
          </p:grpSpPr>
          <p:sp>
            <p:nvSpPr>
              <p:cNvPr id="4935" name="Google Shape;4935;p60"/>
              <p:cNvSpPr/>
              <p:nvPr/>
            </p:nvSpPr>
            <p:spPr>
              <a:xfrm>
                <a:off x="1592327"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6" name="Google Shape;4936;p60"/>
              <p:cNvSpPr/>
              <p:nvPr/>
            </p:nvSpPr>
            <p:spPr>
              <a:xfrm>
                <a:off x="1592327"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7" name="Google Shape;4937;p60"/>
              <p:cNvSpPr/>
              <p:nvPr/>
            </p:nvSpPr>
            <p:spPr>
              <a:xfrm>
                <a:off x="1592327"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8" name="Google Shape;4938;p60"/>
              <p:cNvSpPr/>
              <p:nvPr/>
            </p:nvSpPr>
            <p:spPr>
              <a:xfrm>
                <a:off x="1592327"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9" name="Google Shape;4939;p60"/>
              <p:cNvSpPr/>
              <p:nvPr/>
            </p:nvSpPr>
            <p:spPr>
              <a:xfrm>
                <a:off x="1592327"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0" name="Google Shape;4940;p60"/>
              <p:cNvSpPr/>
              <p:nvPr/>
            </p:nvSpPr>
            <p:spPr>
              <a:xfrm>
                <a:off x="1592327"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1" name="Google Shape;4941;p60"/>
              <p:cNvSpPr/>
              <p:nvPr/>
            </p:nvSpPr>
            <p:spPr>
              <a:xfrm>
                <a:off x="1592327"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2" name="Google Shape;4942;p60"/>
              <p:cNvSpPr/>
              <p:nvPr/>
            </p:nvSpPr>
            <p:spPr>
              <a:xfrm>
                <a:off x="1592327"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3" name="Google Shape;4943;p60"/>
              <p:cNvSpPr/>
              <p:nvPr/>
            </p:nvSpPr>
            <p:spPr>
              <a:xfrm>
                <a:off x="1592327"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4" name="Google Shape;4944;p60"/>
              <p:cNvSpPr/>
              <p:nvPr/>
            </p:nvSpPr>
            <p:spPr>
              <a:xfrm>
                <a:off x="1592327"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945" name="Google Shape;4945;p60"/>
            <p:cNvGrpSpPr/>
            <p:nvPr/>
          </p:nvGrpSpPr>
          <p:grpSpPr>
            <a:xfrm>
              <a:off x="1766187" y="1179665"/>
              <a:ext cx="80700" cy="1526144"/>
              <a:chOff x="1766187" y="1179665"/>
              <a:chExt cx="80700" cy="1526144"/>
            </a:xfrm>
          </p:grpSpPr>
          <p:sp>
            <p:nvSpPr>
              <p:cNvPr id="4946" name="Google Shape;4946;p60"/>
              <p:cNvSpPr/>
              <p:nvPr/>
            </p:nvSpPr>
            <p:spPr>
              <a:xfrm>
                <a:off x="1766187"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7" name="Google Shape;4947;p60"/>
              <p:cNvSpPr/>
              <p:nvPr/>
            </p:nvSpPr>
            <p:spPr>
              <a:xfrm>
                <a:off x="1766187"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8" name="Google Shape;4948;p60"/>
              <p:cNvSpPr/>
              <p:nvPr/>
            </p:nvSpPr>
            <p:spPr>
              <a:xfrm>
                <a:off x="1766187"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9" name="Google Shape;4949;p60"/>
              <p:cNvSpPr/>
              <p:nvPr/>
            </p:nvSpPr>
            <p:spPr>
              <a:xfrm>
                <a:off x="1766187"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0" name="Google Shape;4950;p60"/>
              <p:cNvSpPr/>
              <p:nvPr/>
            </p:nvSpPr>
            <p:spPr>
              <a:xfrm>
                <a:off x="1766187"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1" name="Google Shape;4951;p60"/>
              <p:cNvSpPr/>
              <p:nvPr/>
            </p:nvSpPr>
            <p:spPr>
              <a:xfrm>
                <a:off x="1766187"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2" name="Google Shape;4952;p60"/>
              <p:cNvSpPr/>
              <p:nvPr/>
            </p:nvSpPr>
            <p:spPr>
              <a:xfrm>
                <a:off x="1766187" y="214302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3" name="Google Shape;4953;p60"/>
              <p:cNvSpPr/>
              <p:nvPr/>
            </p:nvSpPr>
            <p:spPr>
              <a:xfrm>
                <a:off x="1766187" y="2303717"/>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4" name="Google Shape;4954;p60"/>
              <p:cNvSpPr/>
              <p:nvPr/>
            </p:nvSpPr>
            <p:spPr>
              <a:xfrm>
                <a:off x="1766187" y="2464413"/>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5" name="Google Shape;4955;p60"/>
              <p:cNvSpPr/>
              <p:nvPr/>
            </p:nvSpPr>
            <p:spPr>
              <a:xfrm>
                <a:off x="1766187"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956" name="Google Shape;4956;p60"/>
            <p:cNvGrpSpPr/>
            <p:nvPr/>
          </p:nvGrpSpPr>
          <p:grpSpPr>
            <a:xfrm>
              <a:off x="1936935" y="1179665"/>
              <a:ext cx="80700" cy="1526144"/>
              <a:chOff x="1936935" y="1179665"/>
              <a:chExt cx="80700" cy="1526144"/>
            </a:xfrm>
          </p:grpSpPr>
          <p:sp>
            <p:nvSpPr>
              <p:cNvPr id="4957" name="Google Shape;4957;p60"/>
              <p:cNvSpPr/>
              <p:nvPr/>
            </p:nvSpPr>
            <p:spPr>
              <a:xfrm>
                <a:off x="1936935"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8" name="Google Shape;4958;p60"/>
              <p:cNvSpPr/>
              <p:nvPr/>
            </p:nvSpPr>
            <p:spPr>
              <a:xfrm>
                <a:off x="1936935"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9" name="Google Shape;4959;p60"/>
              <p:cNvSpPr/>
              <p:nvPr/>
            </p:nvSpPr>
            <p:spPr>
              <a:xfrm>
                <a:off x="1936935"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0" name="Google Shape;4960;p60"/>
              <p:cNvSpPr/>
              <p:nvPr/>
            </p:nvSpPr>
            <p:spPr>
              <a:xfrm>
                <a:off x="1936935"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1" name="Google Shape;4961;p60"/>
              <p:cNvSpPr/>
              <p:nvPr/>
            </p:nvSpPr>
            <p:spPr>
              <a:xfrm>
                <a:off x="1936935"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2" name="Google Shape;4962;p60"/>
              <p:cNvSpPr/>
              <p:nvPr/>
            </p:nvSpPr>
            <p:spPr>
              <a:xfrm>
                <a:off x="1936935" y="1982326"/>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3" name="Google Shape;4963;p60"/>
              <p:cNvSpPr/>
              <p:nvPr/>
            </p:nvSpPr>
            <p:spPr>
              <a:xfrm>
                <a:off x="1936935"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4" name="Google Shape;4964;p60"/>
              <p:cNvSpPr/>
              <p:nvPr/>
            </p:nvSpPr>
            <p:spPr>
              <a:xfrm>
                <a:off x="1936935"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5" name="Google Shape;4965;p60"/>
              <p:cNvSpPr/>
              <p:nvPr/>
            </p:nvSpPr>
            <p:spPr>
              <a:xfrm>
                <a:off x="1936935"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6" name="Google Shape;4966;p60"/>
              <p:cNvSpPr/>
              <p:nvPr/>
            </p:nvSpPr>
            <p:spPr>
              <a:xfrm>
                <a:off x="1936935"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967" name="Google Shape;4967;p60"/>
            <p:cNvGrpSpPr/>
            <p:nvPr/>
          </p:nvGrpSpPr>
          <p:grpSpPr>
            <a:xfrm>
              <a:off x="2110795" y="1179665"/>
              <a:ext cx="80700" cy="1526144"/>
              <a:chOff x="2110795" y="1179665"/>
              <a:chExt cx="80700" cy="1526144"/>
            </a:xfrm>
          </p:grpSpPr>
          <p:sp>
            <p:nvSpPr>
              <p:cNvPr id="4968" name="Google Shape;4968;p60"/>
              <p:cNvSpPr/>
              <p:nvPr/>
            </p:nvSpPr>
            <p:spPr>
              <a:xfrm>
                <a:off x="2110795"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9" name="Google Shape;4969;p60"/>
              <p:cNvSpPr/>
              <p:nvPr/>
            </p:nvSpPr>
            <p:spPr>
              <a:xfrm>
                <a:off x="2110795"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70" name="Google Shape;4970;p60"/>
              <p:cNvSpPr/>
              <p:nvPr/>
            </p:nvSpPr>
            <p:spPr>
              <a:xfrm>
                <a:off x="2110795"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71" name="Google Shape;4971;p60"/>
              <p:cNvSpPr/>
              <p:nvPr/>
            </p:nvSpPr>
            <p:spPr>
              <a:xfrm>
                <a:off x="2110795"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72" name="Google Shape;4972;p60"/>
              <p:cNvSpPr/>
              <p:nvPr/>
            </p:nvSpPr>
            <p:spPr>
              <a:xfrm>
                <a:off x="2110795" y="1821630"/>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73" name="Google Shape;4973;p60"/>
              <p:cNvSpPr/>
              <p:nvPr/>
            </p:nvSpPr>
            <p:spPr>
              <a:xfrm>
                <a:off x="2110795" y="1982326"/>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74" name="Google Shape;4974;p60"/>
              <p:cNvSpPr/>
              <p:nvPr/>
            </p:nvSpPr>
            <p:spPr>
              <a:xfrm>
                <a:off x="2110795"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75" name="Google Shape;4975;p60"/>
              <p:cNvSpPr/>
              <p:nvPr/>
            </p:nvSpPr>
            <p:spPr>
              <a:xfrm>
                <a:off x="2110795"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76" name="Google Shape;4976;p60"/>
              <p:cNvSpPr/>
              <p:nvPr/>
            </p:nvSpPr>
            <p:spPr>
              <a:xfrm>
                <a:off x="2110795"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77" name="Google Shape;4977;p60"/>
              <p:cNvSpPr/>
              <p:nvPr/>
            </p:nvSpPr>
            <p:spPr>
              <a:xfrm>
                <a:off x="2110795"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978" name="Google Shape;4978;p60"/>
            <p:cNvGrpSpPr/>
            <p:nvPr/>
          </p:nvGrpSpPr>
          <p:grpSpPr>
            <a:xfrm>
              <a:off x="2284655" y="1179665"/>
              <a:ext cx="80700" cy="1526144"/>
              <a:chOff x="2284655" y="1179665"/>
              <a:chExt cx="80700" cy="1526144"/>
            </a:xfrm>
          </p:grpSpPr>
          <p:sp>
            <p:nvSpPr>
              <p:cNvPr id="4979" name="Google Shape;4979;p60"/>
              <p:cNvSpPr/>
              <p:nvPr/>
            </p:nvSpPr>
            <p:spPr>
              <a:xfrm>
                <a:off x="2284655"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80" name="Google Shape;4980;p60"/>
              <p:cNvSpPr/>
              <p:nvPr/>
            </p:nvSpPr>
            <p:spPr>
              <a:xfrm>
                <a:off x="2284655"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81" name="Google Shape;4981;p60"/>
              <p:cNvSpPr/>
              <p:nvPr/>
            </p:nvSpPr>
            <p:spPr>
              <a:xfrm>
                <a:off x="2284655"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82" name="Google Shape;4982;p60"/>
              <p:cNvSpPr/>
              <p:nvPr/>
            </p:nvSpPr>
            <p:spPr>
              <a:xfrm>
                <a:off x="2284655"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83" name="Google Shape;4983;p60"/>
              <p:cNvSpPr/>
              <p:nvPr/>
            </p:nvSpPr>
            <p:spPr>
              <a:xfrm>
                <a:off x="2284655"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84" name="Google Shape;4984;p60"/>
              <p:cNvSpPr/>
              <p:nvPr/>
            </p:nvSpPr>
            <p:spPr>
              <a:xfrm>
                <a:off x="2284655"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85" name="Google Shape;4985;p60"/>
              <p:cNvSpPr/>
              <p:nvPr/>
            </p:nvSpPr>
            <p:spPr>
              <a:xfrm>
                <a:off x="2284655"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86" name="Google Shape;4986;p60"/>
              <p:cNvSpPr/>
              <p:nvPr/>
            </p:nvSpPr>
            <p:spPr>
              <a:xfrm>
                <a:off x="2284655"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87" name="Google Shape;4987;p60"/>
              <p:cNvSpPr/>
              <p:nvPr/>
            </p:nvSpPr>
            <p:spPr>
              <a:xfrm>
                <a:off x="2284655"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88" name="Google Shape;4988;p60"/>
              <p:cNvSpPr/>
              <p:nvPr/>
            </p:nvSpPr>
            <p:spPr>
              <a:xfrm>
                <a:off x="2284655"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4989" name="Google Shape;4989;p60"/>
          <p:cNvGrpSpPr/>
          <p:nvPr/>
        </p:nvGrpSpPr>
        <p:grpSpPr>
          <a:xfrm>
            <a:off x="2623904" y="920508"/>
            <a:ext cx="1364248" cy="1102133"/>
            <a:chOff x="2623904" y="1198803"/>
            <a:chExt cx="1364248" cy="1102133"/>
          </a:xfrm>
        </p:grpSpPr>
        <p:grpSp>
          <p:nvGrpSpPr>
            <p:cNvPr id="4990" name="Google Shape;4990;p60"/>
            <p:cNvGrpSpPr/>
            <p:nvPr/>
          </p:nvGrpSpPr>
          <p:grpSpPr>
            <a:xfrm>
              <a:off x="2623907" y="1198803"/>
              <a:ext cx="1364245" cy="273000"/>
              <a:chOff x="2623907" y="1198803"/>
              <a:chExt cx="1364245" cy="273000"/>
            </a:xfrm>
          </p:grpSpPr>
          <p:sp>
            <p:nvSpPr>
              <p:cNvPr id="4991" name="Google Shape;4991;p60"/>
              <p:cNvSpPr/>
              <p:nvPr/>
            </p:nvSpPr>
            <p:spPr>
              <a:xfrm>
                <a:off x="2623907" y="1198803"/>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92" name="Google Shape;4992;p60"/>
              <p:cNvSpPr/>
              <p:nvPr/>
            </p:nvSpPr>
            <p:spPr>
              <a:xfrm>
                <a:off x="2896718" y="1198803"/>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93" name="Google Shape;4993;p60"/>
              <p:cNvSpPr/>
              <p:nvPr/>
            </p:nvSpPr>
            <p:spPr>
              <a:xfrm>
                <a:off x="3169529" y="1198803"/>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94" name="Google Shape;4994;p60"/>
              <p:cNvSpPr/>
              <p:nvPr/>
            </p:nvSpPr>
            <p:spPr>
              <a:xfrm>
                <a:off x="3442341" y="1198803"/>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95" name="Google Shape;4995;p60"/>
              <p:cNvSpPr/>
              <p:nvPr/>
            </p:nvSpPr>
            <p:spPr>
              <a:xfrm>
                <a:off x="3715152" y="1198803"/>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996" name="Google Shape;4996;p60"/>
            <p:cNvGrpSpPr/>
            <p:nvPr/>
          </p:nvGrpSpPr>
          <p:grpSpPr>
            <a:xfrm>
              <a:off x="2623904" y="1476964"/>
              <a:ext cx="1364245" cy="273000"/>
              <a:chOff x="2623904" y="1476964"/>
              <a:chExt cx="1364245" cy="273000"/>
            </a:xfrm>
          </p:grpSpPr>
          <p:sp>
            <p:nvSpPr>
              <p:cNvPr id="4997" name="Google Shape;4997;p60"/>
              <p:cNvSpPr/>
              <p:nvPr/>
            </p:nvSpPr>
            <p:spPr>
              <a:xfrm>
                <a:off x="2623904" y="1476964"/>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98" name="Google Shape;4998;p60"/>
              <p:cNvSpPr/>
              <p:nvPr/>
            </p:nvSpPr>
            <p:spPr>
              <a:xfrm>
                <a:off x="2896716" y="1476964"/>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99" name="Google Shape;4999;p60"/>
              <p:cNvSpPr/>
              <p:nvPr/>
            </p:nvSpPr>
            <p:spPr>
              <a:xfrm>
                <a:off x="3169527" y="1476964"/>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00" name="Google Shape;5000;p60"/>
              <p:cNvSpPr/>
              <p:nvPr/>
            </p:nvSpPr>
            <p:spPr>
              <a:xfrm>
                <a:off x="3442338" y="1476964"/>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01" name="Google Shape;5001;p60"/>
              <p:cNvSpPr/>
              <p:nvPr/>
            </p:nvSpPr>
            <p:spPr>
              <a:xfrm>
                <a:off x="3715149" y="1476964"/>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002" name="Google Shape;5002;p60"/>
            <p:cNvGrpSpPr/>
            <p:nvPr/>
          </p:nvGrpSpPr>
          <p:grpSpPr>
            <a:xfrm>
              <a:off x="2623907" y="1749775"/>
              <a:ext cx="1364245" cy="273000"/>
              <a:chOff x="2623907" y="1749775"/>
              <a:chExt cx="1364245" cy="273000"/>
            </a:xfrm>
          </p:grpSpPr>
          <p:sp>
            <p:nvSpPr>
              <p:cNvPr id="5003" name="Google Shape;5003;p60"/>
              <p:cNvSpPr/>
              <p:nvPr/>
            </p:nvSpPr>
            <p:spPr>
              <a:xfrm>
                <a:off x="2623907" y="1749775"/>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04" name="Google Shape;5004;p60"/>
              <p:cNvSpPr/>
              <p:nvPr/>
            </p:nvSpPr>
            <p:spPr>
              <a:xfrm>
                <a:off x="2896718" y="1749775"/>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05" name="Google Shape;5005;p60"/>
              <p:cNvSpPr/>
              <p:nvPr/>
            </p:nvSpPr>
            <p:spPr>
              <a:xfrm>
                <a:off x="3169529" y="1749775"/>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06" name="Google Shape;5006;p60"/>
              <p:cNvSpPr/>
              <p:nvPr/>
            </p:nvSpPr>
            <p:spPr>
              <a:xfrm>
                <a:off x="3442341" y="1749775"/>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07" name="Google Shape;5007;p60"/>
              <p:cNvSpPr/>
              <p:nvPr/>
            </p:nvSpPr>
            <p:spPr>
              <a:xfrm>
                <a:off x="3715152" y="1749775"/>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008" name="Google Shape;5008;p60"/>
            <p:cNvGrpSpPr/>
            <p:nvPr/>
          </p:nvGrpSpPr>
          <p:grpSpPr>
            <a:xfrm>
              <a:off x="2623904" y="2027936"/>
              <a:ext cx="1364245" cy="273000"/>
              <a:chOff x="2623904" y="2027936"/>
              <a:chExt cx="1364245" cy="273000"/>
            </a:xfrm>
          </p:grpSpPr>
          <p:sp>
            <p:nvSpPr>
              <p:cNvPr id="5009" name="Google Shape;5009;p60"/>
              <p:cNvSpPr/>
              <p:nvPr/>
            </p:nvSpPr>
            <p:spPr>
              <a:xfrm>
                <a:off x="2623904"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10" name="Google Shape;5010;p60"/>
              <p:cNvSpPr/>
              <p:nvPr/>
            </p:nvSpPr>
            <p:spPr>
              <a:xfrm>
                <a:off x="2896716"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11" name="Google Shape;5011;p60"/>
              <p:cNvSpPr/>
              <p:nvPr/>
            </p:nvSpPr>
            <p:spPr>
              <a:xfrm>
                <a:off x="3169527"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12" name="Google Shape;5012;p60"/>
              <p:cNvSpPr/>
              <p:nvPr/>
            </p:nvSpPr>
            <p:spPr>
              <a:xfrm>
                <a:off x="3442338"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13" name="Google Shape;5013;p60"/>
              <p:cNvSpPr/>
              <p:nvPr/>
            </p:nvSpPr>
            <p:spPr>
              <a:xfrm>
                <a:off x="3715149"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5014" name="Google Shape;5014;p60"/>
          <p:cNvGrpSpPr/>
          <p:nvPr/>
        </p:nvGrpSpPr>
        <p:grpSpPr>
          <a:xfrm>
            <a:off x="2613365" y="2379581"/>
            <a:ext cx="1387541" cy="159124"/>
            <a:chOff x="3200660" y="2180272"/>
            <a:chExt cx="2563824" cy="378237"/>
          </a:xfrm>
        </p:grpSpPr>
        <p:sp>
          <p:nvSpPr>
            <p:cNvPr id="5015" name="Google Shape;5015;p60"/>
            <p:cNvSpPr/>
            <p:nvPr/>
          </p:nvSpPr>
          <p:spPr>
            <a:xfrm>
              <a:off x="3200660" y="2180272"/>
              <a:ext cx="108240" cy="378237"/>
            </a:xfrm>
            <a:custGeom>
              <a:avLst/>
              <a:gdLst/>
              <a:ahLst/>
              <a:cxnLst/>
              <a:rect l="l" t="t" r="r" b="b"/>
              <a:pathLst>
                <a:path w="8543" h="37890" extrusionOk="0">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16" name="Google Shape;5016;p60"/>
            <p:cNvSpPr/>
            <p:nvPr/>
          </p:nvSpPr>
          <p:spPr>
            <a:xfrm>
              <a:off x="3345104" y="2180272"/>
              <a:ext cx="108240" cy="378237"/>
            </a:xfrm>
            <a:custGeom>
              <a:avLst/>
              <a:gdLst/>
              <a:ahLst/>
              <a:cxnLst/>
              <a:rect l="l" t="t" r="r" b="b"/>
              <a:pathLst>
                <a:path w="8543" h="37890" extrusionOk="0">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17" name="Google Shape;5017;p60"/>
            <p:cNvSpPr/>
            <p:nvPr/>
          </p:nvSpPr>
          <p:spPr>
            <a:xfrm>
              <a:off x="3489548" y="2180272"/>
              <a:ext cx="108240" cy="378237"/>
            </a:xfrm>
            <a:custGeom>
              <a:avLst/>
              <a:gdLst/>
              <a:ahLst/>
              <a:cxnLst/>
              <a:rect l="l" t="t" r="r" b="b"/>
              <a:pathLst>
                <a:path w="8543" h="37890" extrusionOk="0">
                  <a:moveTo>
                    <a:pt x="621" y="1"/>
                  </a:moveTo>
                  <a:cubicBezTo>
                    <a:pt x="276" y="1"/>
                    <a:pt x="1" y="263"/>
                    <a:pt x="1" y="607"/>
                  </a:cubicBezTo>
                  <a:lnTo>
                    <a:pt x="1" y="37270"/>
                  </a:lnTo>
                  <a:cubicBezTo>
                    <a:pt x="1" y="37614"/>
                    <a:pt x="276" y="37890"/>
                    <a:pt x="621" y="37890"/>
                  </a:cubicBezTo>
                  <a:lnTo>
                    <a:pt x="7937" y="37890"/>
                  </a:lnTo>
                  <a:cubicBezTo>
                    <a:pt x="8281" y="37890"/>
                    <a:pt x="8543" y="37614"/>
                    <a:pt x="8543" y="37270"/>
                  </a:cubicBezTo>
                  <a:lnTo>
                    <a:pt x="8543" y="607"/>
                  </a:lnTo>
                  <a:cubicBezTo>
                    <a:pt x="8543" y="263"/>
                    <a:pt x="8281" y="1"/>
                    <a:pt x="7937"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18" name="Google Shape;5018;p60"/>
            <p:cNvSpPr/>
            <p:nvPr/>
          </p:nvSpPr>
          <p:spPr>
            <a:xfrm>
              <a:off x="3633992" y="2180272"/>
              <a:ext cx="108252" cy="378237"/>
            </a:xfrm>
            <a:custGeom>
              <a:avLst/>
              <a:gdLst/>
              <a:ahLst/>
              <a:cxnLst/>
              <a:rect l="l" t="t" r="r" b="b"/>
              <a:pathLst>
                <a:path w="8544" h="37890" extrusionOk="0">
                  <a:moveTo>
                    <a:pt x="621" y="1"/>
                  </a:moveTo>
                  <a:cubicBezTo>
                    <a:pt x="277" y="1"/>
                    <a:pt x="1" y="277"/>
                    <a:pt x="1" y="607"/>
                  </a:cubicBezTo>
                  <a:lnTo>
                    <a:pt x="1" y="37270"/>
                  </a:lnTo>
                  <a:cubicBezTo>
                    <a:pt x="1" y="37614"/>
                    <a:pt x="277" y="37890"/>
                    <a:pt x="621" y="37890"/>
                  </a:cubicBezTo>
                  <a:lnTo>
                    <a:pt x="7937" y="37890"/>
                  </a:lnTo>
                  <a:cubicBezTo>
                    <a:pt x="8268" y="37890"/>
                    <a:pt x="8543" y="37614"/>
                    <a:pt x="8543" y="37270"/>
                  </a:cubicBezTo>
                  <a:lnTo>
                    <a:pt x="8543" y="607"/>
                  </a:lnTo>
                  <a:cubicBezTo>
                    <a:pt x="8543" y="277"/>
                    <a:pt x="8268" y="1"/>
                    <a:pt x="7937"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19" name="Google Shape;5019;p60"/>
            <p:cNvSpPr/>
            <p:nvPr/>
          </p:nvSpPr>
          <p:spPr>
            <a:xfrm>
              <a:off x="3778448" y="2180272"/>
              <a:ext cx="108240" cy="378097"/>
            </a:xfrm>
            <a:custGeom>
              <a:avLst/>
              <a:gdLst/>
              <a:ahLst/>
              <a:cxnLst/>
              <a:rect l="l" t="t" r="r" b="b"/>
              <a:pathLst>
                <a:path w="8543" h="37876" extrusionOk="0">
                  <a:moveTo>
                    <a:pt x="606" y="1"/>
                  </a:moveTo>
                  <a:cubicBezTo>
                    <a:pt x="276" y="1"/>
                    <a:pt x="0" y="263"/>
                    <a:pt x="0" y="607"/>
                  </a:cubicBezTo>
                  <a:lnTo>
                    <a:pt x="0" y="37270"/>
                  </a:lnTo>
                  <a:cubicBezTo>
                    <a:pt x="0" y="37614"/>
                    <a:pt x="276" y="37876"/>
                    <a:pt x="606" y="37876"/>
                  </a:cubicBezTo>
                  <a:lnTo>
                    <a:pt x="7936" y="37876"/>
                  </a:lnTo>
                  <a:cubicBezTo>
                    <a:pt x="8267" y="37876"/>
                    <a:pt x="8542" y="37614"/>
                    <a:pt x="8542" y="37270"/>
                  </a:cubicBezTo>
                  <a:lnTo>
                    <a:pt x="8542" y="607"/>
                  </a:lnTo>
                  <a:cubicBezTo>
                    <a:pt x="8542" y="263"/>
                    <a:pt x="8267" y="1"/>
                    <a:pt x="793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20" name="Google Shape;5020;p60"/>
            <p:cNvSpPr/>
            <p:nvPr/>
          </p:nvSpPr>
          <p:spPr>
            <a:xfrm>
              <a:off x="3922892" y="2180272"/>
              <a:ext cx="108240" cy="378237"/>
            </a:xfrm>
            <a:custGeom>
              <a:avLst/>
              <a:gdLst/>
              <a:ahLst/>
              <a:cxnLst/>
              <a:rect l="l" t="t" r="r" b="b"/>
              <a:pathLst>
                <a:path w="8543" h="37890" extrusionOk="0">
                  <a:moveTo>
                    <a:pt x="607" y="1"/>
                  </a:moveTo>
                  <a:cubicBezTo>
                    <a:pt x="276" y="1"/>
                    <a:pt x="0" y="277"/>
                    <a:pt x="0" y="607"/>
                  </a:cubicBezTo>
                  <a:lnTo>
                    <a:pt x="0" y="37270"/>
                  </a:lnTo>
                  <a:cubicBezTo>
                    <a:pt x="0" y="37614"/>
                    <a:pt x="276" y="37890"/>
                    <a:pt x="607" y="37890"/>
                  </a:cubicBezTo>
                  <a:lnTo>
                    <a:pt x="7923" y="37890"/>
                  </a:lnTo>
                  <a:cubicBezTo>
                    <a:pt x="8267" y="37890"/>
                    <a:pt x="8543" y="37614"/>
                    <a:pt x="8543" y="37270"/>
                  </a:cubicBezTo>
                  <a:lnTo>
                    <a:pt x="8543" y="607"/>
                  </a:lnTo>
                  <a:cubicBezTo>
                    <a:pt x="8543" y="277"/>
                    <a:pt x="8267" y="1"/>
                    <a:pt x="7923"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21" name="Google Shape;5021;p60"/>
            <p:cNvSpPr/>
            <p:nvPr/>
          </p:nvSpPr>
          <p:spPr>
            <a:xfrm>
              <a:off x="4067336" y="2180272"/>
              <a:ext cx="108240" cy="378237"/>
            </a:xfrm>
            <a:custGeom>
              <a:avLst/>
              <a:gdLst/>
              <a:ahLst/>
              <a:cxnLst/>
              <a:rect l="l" t="t" r="r" b="b"/>
              <a:pathLst>
                <a:path w="8543" h="37890" extrusionOk="0">
                  <a:moveTo>
                    <a:pt x="607" y="1"/>
                  </a:moveTo>
                  <a:cubicBezTo>
                    <a:pt x="262" y="1"/>
                    <a:pt x="1" y="263"/>
                    <a:pt x="1" y="607"/>
                  </a:cubicBezTo>
                  <a:lnTo>
                    <a:pt x="1" y="37270"/>
                  </a:lnTo>
                  <a:cubicBezTo>
                    <a:pt x="1"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22" name="Google Shape;5022;p60"/>
            <p:cNvSpPr/>
            <p:nvPr/>
          </p:nvSpPr>
          <p:spPr>
            <a:xfrm>
              <a:off x="4211780" y="2180272"/>
              <a:ext cx="108252" cy="378237"/>
            </a:xfrm>
            <a:custGeom>
              <a:avLst/>
              <a:gdLst/>
              <a:ahLst/>
              <a:cxnLst/>
              <a:rect l="l" t="t" r="r" b="b"/>
              <a:pathLst>
                <a:path w="8544" h="37890" extrusionOk="0">
                  <a:moveTo>
                    <a:pt x="621" y="1"/>
                  </a:moveTo>
                  <a:cubicBezTo>
                    <a:pt x="276" y="1"/>
                    <a:pt x="1" y="277"/>
                    <a:pt x="1" y="607"/>
                  </a:cubicBezTo>
                  <a:lnTo>
                    <a:pt x="1" y="37270"/>
                  </a:lnTo>
                  <a:cubicBezTo>
                    <a:pt x="1" y="37614"/>
                    <a:pt x="276" y="37890"/>
                    <a:pt x="621" y="37890"/>
                  </a:cubicBezTo>
                  <a:lnTo>
                    <a:pt x="7937" y="37890"/>
                  </a:lnTo>
                  <a:cubicBezTo>
                    <a:pt x="8281" y="37890"/>
                    <a:pt x="8543" y="37614"/>
                    <a:pt x="8543" y="37270"/>
                  </a:cubicBezTo>
                  <a:lnTo>
                    <a:pt x="8543" y="607"/>
                  </a:lnTo>
                  <a:cubicBezTo>
                    <a:pt x="8543" y="277"/>
                    <a:pt x="8281" y="1"/>
                    <a:pt x="7937"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23" name="Google Shape;5023;p60"/>
            <p:cNvSpPr/>
            <p:nvPr/>
          </p:nvSpPr>
          <p:spPr>
            <a:xfrm>
              <a:off x="4356236" y="2180272"/>
              <a:ext cx="108240" cy="378097"/>
            </a:xfrm>
            <a:custGeom>
              <a:avLst/>
              <a:gdLst/>
              <a:ahLst/>
              <a:cxnLst/>
              <a:rect l="l" t="t" r="r" b="b"/>
              <a:pathLst>
                <a:path w="8543" h="37876" extrusionOk="0">
                  <a:moveTo>
                    <a:pt x="620" y="1"/>
                  </a:moveTo>
                  <a:cubicBezTo>
                    <a:pt x="276" y="1"/>
                    <a:pt x="0" y="263"/>
                    <a:pt x="0" y="607"/>
                  </a:cubicBezTo>
                  <a:lnTo>
                    <a:pt x="0" y="37270"/>
                  </a:lnTo>
                  <a:cubicBezTo>
                    <a:pt x="0" y="37614"/>
                    <a:pt x="276" y="37876"/>
                    <a:pt x="620" y="37876"/>
                  </a:cubicBezTo>
                  <a:lnTo>
                    <a:pt x="7936" y="37876"/>
                  </a:lnTo>
                  <a:cubicBezTo>
                    <a:pt x="8267" y="37876"/>
                    <a:pt x="8542" y="37614"/>
                    <a:pt x="8542" y="37270"/>
                  </a:cubicBezTo>
                  <a:lnTo>
                    <a:pt x="8542" y="607"/>
                  </a:lnTo>
                  <a:cubicBezTo>
                    <a:pt x="8542" y="263"/>
                    <a:pt x="8267" y="1"/>
                    <a:pt x="793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24" name="Google Shape;5024;p60"/>
            <p:cNvSpPr/>
            <p:nvPr/>
          </p:nvSpPr>
          <p:spPr>
            <a:xfrm>
              <a:off x="4500680" y="2180272"/>
              <a:ext cx="108240" cy="378237"/>
            </a:xfrm>
            <a:custGeom>
              <a:avLst/>
              <a:gdLst/>
              <a:ahLst/>
              <a:cxnLst/>
              <a:rect l="l" t="t" r="r" b="b"/>
              <a:pathLst>
                <a:path w="8543" h="37890" extrusionOk="0">
                  <a:moveTo>
                    <a:pt x="606" y="1"/>
                  </a:moveTo>
                  <a:cubicBezTo>
                    <a:pt x="276" y="1"/>
                    <a:pt x="0" y="277"/>
                    <a:pt x="0" y="607"/>
                  </a:cubicBezTo>
                  <a:lnTo>
                    <a:pt x="0" y="37270"/>
                  </a:lnTo>
                  <a:cubicBezTo>
                    <a:pt x="0" y="37614"/>
                    <a:pt x="276" y="37890"/>
                    <a:pt x="606" y="37890"/>
                  </a:cubicBezTo>
                  <a:lnTo>
                    <a:pt x="7936" y="37890"/>
                  </a:lnTo>
                  <a:cubicBezTo>
                    <a:pt x="8267" y="37890"/>
                    <a:pt x="8542" y="37614"/>
                    <a:pt x="8542" y="37270"/>
                  </a:cubicBezTo>
                  <a:lnTo>
                    <a:pt x="8542" y="607"/>
                  </a:lnTo>
                  <a:cubicBezTo>
                    <a:pt x="8542" y="277"/>
                    <a:pt x="8267" y="1"/>
                    <a:pt x="793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25" name="Google Shape;5025;p60"/>
            <p:cNvSpPr/>
            <p:nvPr/>
          </p:nvSpPr>
          <p:spPr>
            <a:xfrm>
              <a:off x="4645124" y="2180272"/>
              <a:ext cx="108240" cy="378097"/>
            </a:xfrm>
            <a:custGeom>
              <a:avLst/>
              <a:gdLst/>
              <a:ahLst/>
              <a:cxnLst/>
              <a:rect l="l" t="t" r="r" b="b"/>
              <a:pathLst>
                <a:path w="8543" h="37876" extrusionOk="0">
                  <a:moveTo>
                    <a:pt x="607" y="1"/>
                  </a:moveTo>
                  <a:cubicBezTo>
                    <a:pt x="276" y="1"/>
                    <a:pt x="0" y="263"/>
                    <a:pt x="0" y="607"/>
                  </a:cubicBezTo>
                  <a:lnTo>
                    <a:pt x="0" y="37270"/>
                  </a:lnTo>
                  <a:cubicBezTo>
                    <a:pt x="0" y="37614"/>
                    <a:pt x="276" y="37876"/>
                    <a:pt x="607" y="37876"/>
                  </a:cubicBezTo>
                  <a:lnTo>
                    <a:pt x="7936" y="37876"/>
                  </a:lnTo>
                  <a:cubicBezTo>
                    <a:pt x="8267" y="37876"/>
                    <a:pt x="8543" y="37614"/>
                    <a:pt x="8543" y="37270"/>
                  </a:cubicBezTo>
                  <a:lnTo>
                    <a:pt x="8543" y="607"/>
                  </a:lnTo>
                  <a:cubicBezTo>
                    <a:pt x="8543" y="263"/>
                    <a:pt x="8267" y="1"/>
                    <a:pt x="793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26" name="Google Shape;5026;p60"/>
            <p:cNvSpPr/>
            <p:nvPr/>
          </p:nvSpPr>
          <p:spPr>
            <a:xfrm>
              <a:off x="4789568" y="2180272"/>
              <a:ext cx="108240" cy="378237"/>
            </a:xfrm>
            <a:custGeom>
              <a:avLst/>
              <a:gdLst/>
              <a:ahLst/>
              <a:cxnLst/>
              <a:rect l="l" t="t" r="r" b="b"/>
              <a:pathLst>
                <a:path w="8543" h="37890" extrusionOk="0">
                  <a:moveTo>
                    <a:pt x="607" y="1"/>
                  </a:moveTo>
                  <a:cubicBezTo>
                    <a:pt x="262" y="1"/>
                    <a:pt x="1" y="277"/>
                    <a:pt x="1" y="607"/>
                  </a:cubicBezTo>
                  <a:lnTo>
                    <a:pt x="1" y="37270"/>
                  </a:lnTo>
                  <a:cubicBezTo>
                    <a:pt x="1" y="37614"/>
                    <a:pt x="262" y="37890"/>
                    <a:pt x="607" y="37890"/>
                  </a:cubicBezTo>
                  <a:lnTo>
                    <a:pt x="7923" y="37890"/>
                  </a:lnTo>
                  <a:cubicBezTo>
                    <a:pt x="8267" y="37890"/>
                    <a:pt x="8543" y="37614"/>
                    <a:pt x="8543" y="37270"/>
                  </a:cubicBezTo>
                  <a:lnTo>
                    <a:pt x="8543" y="607"/>
                  </a:lnTo>
                  <a:cubicBezTo>
                    <a:pt x="8543" y="277"/>
                    <a:pt x="8267" y="1"/>
                    <a:pt x="79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27" name="Google Shape;5027;p60"/>
            <p:cNvSpPr/>
            <p:nvPr/>
          </p:nvSpPr>
          <p:spPr>
            <a:xfrm>
              <a:off x="4934012" y="2180272"/>
              <a:ext cx="108240" cy="378237"/>
            </a:xfrm>
            <a:custGeom>
              <a:avLst/>
              <a:gdLst/>
              <a:ahLst/>
              <a:cxnLst/>
              <a:rect l="l" t="t" r="r" b="b"/>
              <a:pathLst>
                <a:path w="8543" h="37890" extrusionOk="0">
                  <a:moveTo>
                    <a:pt x="607" y="1"/>
                  </a:moveTo>
                  <a:cubicBezTo>
                    <a:pt x="263" y="1"/>
                    <a:pt x="1" y="263"/>
                    <a:pt x="1" y="607"/>
                  </a:cubicBezTo>
                  <a:lnTo>
                    <a:pt x="1" y="37270"/>
                  </a:lnTo>
                  <a:cubicBezTo>
                    <a:pt x="1" y="37614"/>
                    <a:pt x="263"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28" name="Google Shape;5028;p60"/>
            <p:cNvSpPr/>
            <p:nvPr/>
          </p:nvSpPr>
          <p:spPr>
            <a:xfrm>
              <a:off x="5078456" y="2180272"/>
              <a:ext cx="108240" cy="378237"/>
            </a:xfrm>
            <a:custGeom>
              <a:avLst/>
              <a:gdLst/>
              <a:ahLst/>
              <a:cxnLst/>
              <a:rect l="l" t="t" r="r" b="b"/>
              <a:pathLst>
                <a:path w="8543" h="37890" extrusionOk="0">
                  <a:moveTo>
                    <a:pt x="620" y="1"/>
                  </a:moveTo>
                  <a:cubicBezTo>
                    <a:pt x="276" y="1"/>
                    <a:pt x="0" y="277"/>
                    <a:pt x="0" y="607"/>
                  </a:cubicBezTo>
                  <a:lnTo>
                    <a:pt x="0" y="37270"/>
                  </a:lnTo>
                  <a:cubicBezTo>
                    <a:pt x="0" y="37614"/>
                    <a:pt x="276" y="37890"/>
                    <a:pt x="620" y="37890"/>
                  </a:cubicBezTo>
                  <a:lnTo>
                    <a:pt x="7936" y="37890"/>
                  </a:lnTo>
                  <a:cubicBezTo>
                    <a:pt x="8267" y="37890"/>
                    <a:pt x="8542" y="37614"/>
                    <a:pt x="8542" y="37270"/>
                  </a:cubicBezTo>
                  <a:lnTo>
                    <a:pt x="8542" y="607"/>
                  </a:lnTo>
                  <a:cubicBezTo>
                    <a:pt x="8542" y="277"/>
                    <a:pt x="8267" y="1"/>
                    <a:pt x="793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29" name="Google Shape;5029;p60"/>
            <p:cNvSpPr/>
            <p:nvPr/>
          </p:nvSpPr>
          <p:spPr>
            <a:xfrm>
              <a:off x="5222900" y="2180272"/>
              <a:ext cx="108240" cy="378237"/>
            </a:xfrm>
            <a:custGeom>
              <a:avLst/>
              <a:gdLst/>
              <a:ahLst/>
              <a:cxnLst/>
              <a:rect l="l" t="t" r="r" b="b"/>
              <a:pathLst>
                <a:path w="8543" h="37890" extrusionOk="0">
                  <a:moveTo>
                    <a:pt x="620" y="1"/>
                  </a:moveTo>
                  <a:cubicBezTo>
                    <a:pt x="276" y="1"/>
                    <a:pt x="0" y="263"/>
                    <a:pt x="0" y="607"/>
                  </a:cubicBezTo>
                  <a:lnTo>
                    <a:pt x="0" y="37270"/>
                  </a:lnTo>
                  <a:cubicBezTo>
                    <a:pt x="0" y="37614"/>
                    <a:pt x="276" y="37890"/>
                    <a:pt x="620" y="37890"/>
                  </a:cubicBezTo>
                  <a:lnTo>
                    <a:pt x="7936" y="37890"/>
                  </a:lnTo>
                  <a:cubicBezTo>
                    <a:pt x="8267" y="37890"/>
                    <a:pt x="8543" y="37614"/>
                    <a:pt x="8543" y="37270"/>
                  </a:cubicBezTo>
                  <a:lnTo>
                    <a:pt x="8543" y="607"/>
                  </a:lnTo>
                  <a:cubicBezTo>
                    <a:pt x="8543" y="263"/>
                    <a:pt x="8267" y="1"/>
                    <a:pt x="793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30" name="Google Shape;5030;p60"/>
            <p:cNvSpPr/>
            <p:nvPr/>
          </p:nvSpPr>
          <p:spPr>
            <a:xfrm>
              <a:off x="5367343" y="2180272"/>
              <a:ext cx="108240" cy="378237"/>
            </a:xfrm>
            <a:custGeom>
              <a:avLst/>
              <a:gdLst/>
              <a:ahLst/>
              <a:cxnLst/>
              <a:rect l="l" t="t" r="r" b="b"/>
              <a:pathLst>
                <a:path w="8543" h="37890" extrusionOk="0">
                  <a:moveTo>
                    <a:pt x="607" y="1"/>
                  </a:moveTo>
                  <a:cubicBezTo>
                    <a:pt x="276" y="1"/>
                    <a:pt x="1" y="277"/>
                    <a:pt x="1" y="607"/>
                  </a:cubicBezTo>
                  <a:lnTo>
                    <a:pt x="1" y="37270"/>
                  </a:lnTo>
                  <a:cubicBezTo>
                    <a:pt x="1" y="37614"/>
                    <a:pt x="276" y="37890"/>
                    <a:pt x="607" y="37890"/>
                  </a:cubicBezTo>
                  <a:lnTo>
                    <a:pt x="7937" y="37890"/>
                  </a:lnTo>
                  <a:cubicBezTo>
                    <a:pt x="8267" y="37890"/>
                    <a:pt x="8543" y="37614"/>
                    <a:pt x="8543" y="37270"/>
                  </a:cubicBezTo>
                  <a:lnTo>
                    <a:pt x="8543" y="607"/>
                  </a:lnTo>
                  <a:cubicBezTo>
                    <a:pt x="8543" y="277"/>
                    <a:pt x="8267" y="1"/>
                    <a:pt x="793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31" name="Google Shape;5031;p60"/>
            <p:cNvSpPr/>
            <p:nvPr/>
          </p:nvSpPr>
          <p:spPr>
            <a:xfrm>
              <a:off x="5511787" y="2180272"/>
              <a:ext cx="108240" cy="378097"/>
            </a:xfrm>
            <a:custGeom>
              <a:avLst/>
              <a:gdLst/>
              <a:ahLst/>
              <a:cxnLst/>
              <a:rect l="l" t="t" r="r" b="b"/>
              <a:pathLst>
                <a:path w="8543" h="37876" extrusionOk="0">
                  <a:moveTo>
                    <a:pt x="607" y="1"/>
                  </a:moveTo>
                  <a:cubicBezTo>
                    <a:pt x="276" y="1"/>
                    <a:pt x="1" y="263"/>
                    <a:pt x="1" y="607"/>
                  </a:cubicBezTo>
                  <a:lnTo>
                    <a:pt x="1" y="37270"/>
                  </a:lnTo>
                  <a:cubicBezTo>
                    <a:pt x="1" y="37614"/>
                    <a:pt x="276" y="37876"/>
                    <a:pt x="607" y="37876"/>
                  </a:cubicBezTo>
                  <a:lnTo>
                    <a:pt x="7923" y="37876"/>
                  </a:lnTo>
                  <a:cubicBezTo>
                    <a:pt x="8267" y="37876"/>
                    <a:pt x="8543" y="37614"/>
                    <a:pt x="8543" y="37270"/>
                  </a:cubicBezTo>
                  <a:lnTo>
                    <a:pt x="8543" y="607"/>
                  </a:lnTo>
                  <a:cubicBezTo>
                    <a:pt x="8543" y="263"/>
                    <a:pt x="8267" y="1"/>
                    <a:pt x="79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32" name="Google Shape;5032;p60"/>
            <p:cNvSpPr/>
            <p:nvPr/>
          </p:nvSpPr>
          <p:spPr>
            <a:xfrm>
              <a:off x="5656231" y="2180272"/>
              <a:ext cx="108252" cy="378237"/>
            </a:xfrm>
            <a:custGeom>
              <a:avLst/>
              <a:gdLst/>
              <a:ahLst/>
              <a:cxnLst/>
              <a:rect l="l" t="t" r="r" b="b"/>
              <a:pathLst>
                <a:path w="8544" h="37890" extrusionOk="0">
                  <a:moveTo>
                    <a:pt x="607" y="1"/>
                  </a:moveTo>
                  <a:cubicBezTo>
                    <a:pt x="263" y="1"/>
                    <a:pt x="1" y="277"/>
                    <a:pt x="1" y="607"/>
                  </a:cubicBezTo>
                  <a:lnTo>
                    <a:pt x="1" y="37270"/>
                  </a:lnTo>
                  <a:cubicBezTo>
                    <a:pt x="1" y="37614"/>
                    <a:pt x="263" y="37890"/>
                    <a:pt x="607" y="37890"/>
                  </a:cubicBezTo>
                  <a:lnTo>
                    <a:pt x="7923" y="37890"/>
                  </a:lnTo>
                  <a:cubicBezTo>
                    <a:pt x="8268" y="37890"/>
                    <a:pt x="8543" y="37614"/>
                    <a:pt x="8543" y="37270"/>
                  </a:cubicBezTo>
                  <a:lnTo>
                    <a:pt x="8543" y="607"/>
                  </a:lnTo>
                  <a:cubicBezTo>
                    <a:pt x="8543" y="277"/>
                    <a:pt x="8268" y="1"/>
                    <a:pt x="79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033" name="Google Shape;5033;p60"/>
          <p:cNvGrpSpPr/>
          <p:nvPr/>
        </p:nvGrpSpPr>
        <p:grpSpPr>
          <a:xfrm>
            <a:off x="2609890" y="2657345"/>
            <a:ext cx="1390502" cy="159625"/>
            <a:chOff x="3530150" y="2790075"/>
            <a:chExt cx="1962600" cy="225300"/>
          </a:xfrm>
        </p:grpSpPr>
        <p:sp>
          <p:nvSpPr>
            <p:cNvPr id="5034" name="Google Shape;5034;p60"/>
            <p:cNvSpPr/>
            <p:nvPr/>
          </p:nvSpPr>
          <p:spPr>
            <a:xfrm>
              <a:off x="3530150" y="2790075"/>
              <a:ext cx="1962600" cy="2253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35" name="Google Shape;5035;p60"/>
            <p:cNvSpPr/>
            <p:nvPr/>
          </p:nvSpPr>
          <p:spPr>
            <a:xfrm>
              <a:off x="3530150" y="2790075"/>
              <a:ext cx="1110000" cy="2253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036" name="Google Shape;5036;p60"/>
          <p:cNvGrpSpPr/>
          <p:nvPr/>
        </p:nvGrpSpPr>
        <p:grpSpPr>
          <a:xfrm>
            <a:off x="2609948" y="2935610"/>
            <a:ext cx="1411629" cy="154175"/>
            <a:chOff x="3558802" y="4011244"/>
            <a:chExt cx="1866000" cy="111600"/>
          </a:xfrm>
        </p:grpSpPr>
        <p:sp>
          <p:nvSpPr>
            <p:cNvPr id="5037" name="Google Shape;5037;p60"/>
            <p:cNvSpPr/>
            <p:nvPr/>
          </p:nvSpPr>
          <p:spPr>
            <a:xfrm rot="5400000" flipH="1">
              <a:off x="4436152" y="3134077"/>
              <a:ext cx="111300" cy="1866000"/>
            </a:xfrm>
            <a:prstGeom prst="round2SameRect">
              <a:avLst>
                <a:gd name="adj1" fmla="val 50000"/>
                <a:gd name="adj2" fmla="val 50000"/>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38" name="Google Shape;5038;p60"/>
            <p:cNvSpPr/>
            <p:nvPr/>
          </p:nvSpPr>
          <p:spPr>
            <a:xfrm rot="5400000" flipH="1">
              <a:off x="4157232" y="3412894"/>
              <a:ext cx="111600" cy="1308300"/>
            </a:xfrm>
            <a:prstGeom prst="round2SameRect">
              <a:avLst>
                <a:gd name="adj1" fmla="val 50000"/>
                <a:gd name="adj2" fmla="val 50000"/>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039" name="Google Shape;5039;p60"/>
          <p:cNvGrpSpPr/>
          <p:nvPr/>
        </p:nvGrpSpPr>
        <p:grpSpPr>
          <a:xfrm>
            <a:off x="2610235" y="2141180"/>
            <a:ext cx="1383503" cy="119761"/>
            <a:chOff x="3465975" y="2270258"/>
            <a:chExt cx="1986364" cy="171947"/>
          </a:xfrm>
        </p:grpSpPr>
        <p:sp>
          <p:nvSpPr>
            <p:cNvPr id="5040" name="Google Shape;5040;p60"/>
            <p:cNvSpPr/>
            <p:nvPr/>
          </p:nvSpPr>
          <p:spPr>
            <a:xfrm rot="-5400000">
              <a:off x="3725184" y="2270305"/>
              <a:ext cx="171900" cy="171900"/>
            </a:xfrm>
            <a:prstGeom prst="ellipse">
              <a:avLst/>
            </a:prstGeom>
            <a:solidFill>
              <a:srgbClr val="5F7D95"/>
            </a:solidFill>
            <a:ln w="19050"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41" name="Google Shape;5041;p60"/>
            <p:cNvSpPr/>
            <p:nvPr/>
          </p:nvSpPr>
          <p:spPr>
            <a:xfrm rot="-5400000">
              <a:off x="3984394" y="2270305"/>
              <a:ext cx="171900" cy="171900"/>
            </a:xfrm>
            <a:prstGeom prst="ellipse">
              <a:avLst/>
            </a:prstGeom>
            <a:solidFill>
              <a:srgbClr val="5F7D95"/>
            </a:solidFill>
            <a:ln w="19050"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42" name="Google Shape;5042;p60"/>
            <p:cNvSpPr/>
            <p:nvPr/>
          </p:nvSpPr>
          <p:spPr>
            <a:xfrm rot="-5400000">
              <a:off x="4243603" y="2270305"/>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43" name="Google Shape;5043;p60"/>
            <p:cNvSpPr/>
            <p:nvPr/>
          </p:nvSpPr>
          <p:spPr>
            <a:xfrm rot="-5400000">
              <a:off x="4502812" y="2270305"/>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44" name="Google Shape;5044;p60"/>
            <p:cNvSpPr/>
            <p:nvPr/>
          </p:nvSpPr>
          <p:spPr>
            <a:xfrm rot="-5400000">
              <a:off x="4762021" y="2270305"/>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45" name="Google Shape;5045;p60"/>
            <p:cNvSpPr/>
            <p:nvPr/>
          </p:nvSpPr>
          <p:spPr>
            <a:xfrm rot="-5400000">
              <a:off x="3465975" y="2270305"/>
              <a:ext cx="171900" cy="171900"/>
            </a:xfrm>
            <a:prstGeom prst="ellipse">
              <a:avLst/>
            </a:prstGeom>
            <a:solidFill>
              <a:srgbClr val="5F7D95"/>
            </a:solidFill>
            <a:ln w="19050"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46" name="Google Shape;5046;p60"/>
            <p:cNvSpPr/>
            <p:nvPr/>
          </p:nvSpPr>
          <p:spPr>
            <a:xfrm rot="-5400000">
              <a:off x="5021230" y="2270258"/>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47" name="Google Shape;5047;p60"/>
            <p:cNvSpPr/>
            <p:nvPr/>
          </p:nvSpPr>
          <p:spPr>
            <a:xfrm rot="-5400000">
              <a:off x="5280440" y="2270258"/>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048" name="Google Shape;5048;p60"/>
          <p:cNvGrpSpPr/>
          <p:nvPr/>
        </p:nvGrpSpPr>
        <p:grpSpPr>
          <a:xfrm>
            <a:off x="2621243" y="3504953"/>
            <a:ext cx="1369531" cy="195460"/>
            <a:chOff x="723300" y="4253549"/>
            <a:chExt cx="2276482" cy="324900"/>
          </a:xfrm>
        </p:grpSpPr>
        <p:sp>
          <p:nvSpPr>
            <p:cNvPr id="5049" name="Google Shape;5049;p60"/>
            <p:cNvSpPr/>
            <p:nvPr/>
          </p:nvSpPr>
          <p:spPr>
            <a:xfrm>
              <a:off x="723300" y="4253549"/>
              <a:ext cx="341700" cy="324900"/>
            </a:xfrm>
            <a:prstGeom prst="star5">
              <a:avLst>
                <a:gd name="adj" fmla="val 19098"/>
                <a:gd name="hf" fmla="val 105146"/>
                <a:gd name="vf" fmla="val 110557"/>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50" name="Google Shape;5050;p60"/>
            <p:cNvSpPr/>
            <p:nvPr/>
          </p:nvSpPr>
          <p:spPr>
            <a:xfrm>
              <a:off x="1206995" y="4253549"/>
              <a:ext cx="341700" cy="324900"/>
            </a:xfrm>
            <a:prstGeom prst="star5">
              <a:avLst>
                <a:gd name="adj" fmla="val 19098"/>
                <a:gd name="hf" fmla="val 105146"/>
                <a:gd name="vf" fmla="val 110557"/>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51" name="Google Shape;5051;p60"/>
            <p:cNvSpPr/>
            <p:nvPr/>
          </p:nvSpPr>
          <p:spPr>
            <a:xfrm>
              <a:off x="1690691" y="4253549"/>
              <a:ext cx="341700" cy="324900"/>
            </a:xfrm>
            <a:prstGeom prst="star5">
              <a:avLst>
                <a:gd name="adj" fmla="val 19098"/>
                <a:gd name="hf" fmla="val 105146"/>
                <a:gd name="vf" fmla="val 110557"/>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52" name="Google Shape;5052;p60"/>
            <p:cNvSpPr/>
            <p:nvPr/>
          </p:nvSpPr>
          <p:spPr>
            <a:xfrm>
              <a:off x="2174386" y="4253549"/>
              <a:ext cx="341700" cy="324900"/>
            </a:xfrm>
            <a:prstGeom prst="star5">
              <a:avLst>
                <a:gd name="adj" fmla="val 19098"/>
                <a:gd name="hf" fmla="val 105146"/>
                <a:gd name="vf" fmla="val 110557"/>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53" name="Google Shape;5053;p60"/>
            <p:cNvSpPr/>
            <p:nvPr/>
          </p:nvSpPr>
          <p:spPr>
            <a:xfrm>
              <a:off x="2658082" y="4253549"/>
              <a:ext cx="341700" cy="324900"/>
            </a:xfrm>
            <a:prstGeom prst="star5">
              <a:avLst>
                <a:gd name="adj" fmla="val 19098"/>
                <a:gd name="hf" fmla="val 105146"/>
                <a:gd name="vf" fmla="val 110557"/>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054" name="Google Shape;5054;p60"/>
          <p:cNvGrpSpPr/>
          <p:nvPr/>
        </p:nvGrpSpPr>
        <p:grpSpPr>
          <a:xfrm>
            <a:off x="2610803" y="3206194"/>
            <a:ext cx="1389066" cy="180119"/>
            <a:chOff x="705948" y="3788465"/>
            <a:chExt cx="2308953" cy="299400"/>
          </a:xfrm>
        </p:grpSpPr>
        <p:sp>
          <p:nvSpPr>
            <p:cNvPr id="5055" name="Google Shape;5055;p60"/>
            <p:cNvSpPr/>
            <p:nvPr/>
          </p:nvSpPr>
          <p:spPr>
            <a:xfrm>
              <a:off x="705948" y="3788465"/>
              <a:ext cx="335400" cy="299400"/>
            </a:xfrm>
            <a:prstGeom prst="hear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56" name="Google Shape;5056;p60"/>
            <p:cNvSpPr/>
            <p:nvPr/>
          </p:nvSpPr>
          <p:spPr>
            <a:xfrm>
              <a:off x="1209923" y="3788465"/>
              <a:ext cx="335400" cy="299400"/>
            </a:xfrm>
            <a:prstGeom prst="hear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57" name="Google Shape;5057;p60"/>
            <p:cNvSpPr/>
            <p:nvPr/>
          </p:nvSpPr>
          <p:spPr>
            <a:xfrm>
              <a:off x="1713905" y="3788465"/>
              <a:ext cx="335400" cy="299400"/>
            </a:xfrm>
            <a:prstGeom prst="hear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58" name="Google Shape;5058;p60"/>
            <p:cNvSpPr/>
            <p:nvPr/>
          </p:nvSpPr>
          <p:spPr>
            <a:xfrm>
              <a:off x="2189639" y="3788465"/>
              <a:ext cx="335400" cy="299400"/>
            </a:xfrm>
            <a:prstGeom prst="hear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59" name="Google Shape;5059;p60"/>
            <p:cNvSpPr/>
            <p:nvPr/>
          </p:nvSpPr>
          <p:spPr>
            <a:xfrm>
              <a:off x="2679500" y="3788465"/>
              <a:ext cx="335400" cy="299400"/>
            </a:xfrm>
            <a:prstGeom prst="hear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060" name="Google Shape;5060;p60"/>
          <p:cNvGrpSpPr/>
          <p:nvPr/>
        </p:nvGrpSpPr>
        <p:grpSpPr>
          <a:xfrm>
            <a:off x="4207794" y="1810148"/>
            <a:ext cx="1433821" cy="191501"/>
            <a:chOff x="4273350" y="2088443"/>
            <a:chExt cx="1433821" cy="191501"/>
          </a:xfrm>
        </p:grpSpPr>
        <p:grpSp>
          <p:nvGrpSpPr>
            <p:cNvPr id="5061" name="Google Shape;5061;p60"/>
            <p:cNvGrpSpPr/>
            <p:nvPr/>
          </p:nvGrpSpPr>
          <p:grpSpPr>
            <a:xfrm>
              <a:off x="4273350" y="2088443"/>
              <a:ext cx="1433821" cy="0"/>
              <a:chOff x="5224975" y="2962250"/>
              <a:chExt cx="1544400" cy="0"/>
            </a:xfrm>
          </p:grpSpPr>
          <p:cxnSp>
            <p:nvCxnSpPr>
              <p:cNvPr id="5062" name="Google Shape;5062;p60"/>
              <p:cNvCxnSpPr/>
              <p:nvPr/>
            </p:nvCxnSpPr>
            <p:spPr>
              <a:xfrm>
                <a:off x="5224975" y="2962250"/>
                <a:ext cx="1544400" cy="0"/>
              </a:xfrm>
              <a:prstGeom prst="straightConnector1">
                <a:avLst/>
              </a:prstGeom>
              <a:noFill/>
              <a:ln w="19050" cap="flat" cmpd="sng">
                <a:solidFill>
                  <a:srgbClr val="E3E9ED"/>
                </a:solidFill>
                <a:prstDash val="solid"/>
                <a:round/>
                <a:headEnd type="none" w="med" len="med"/>
                <a:tailEnd type="none" w="med" len="med"/>
              </a:ln>
            </p:spPr>
          </p:cxnSp>
          <p:cxnSp>
            <p:nvCxnSpPr>
              <p:cNvPr id="5063" name="Google Shape;5063;p60"/>
              <p:cNvCxnSpPr/>
              <p:nvPr/>
            </p:nvCxnSpPr>
            <p:spPr>
              <a:xfrm>
                <a:off x="5225150" y="2962250"/>
                <a:ext cx="453300" cy="0"/>
              </a:xfrm>
              <a:prstGeom prst="straightConnector1">
                <a:avLst/>
              </a:prstGeom>
              <a:noFill/>
              <a:ln w="19050" cap="flat" cmpd="sng">
                <a:solidFill>
                  <a:srgbClr val="7994A9"/>
                </a:solidFill>
                <a:prstDash val="solid"/>
                <a:round/>
                <a:headEnd type="none" w="med" len="med"/>
                <a:tailEnd type="oval" w="med" len="med"/>
              </a:ln>
            </p:spPr>
          </p:cxnSp>
        </p:grpSp>
        <p:grpSp>
          <p:nvGrpSpPr>
            <p:cNvPr id="5064" name="Google Shape;5064;p60"/>
            <p:cNvGrpSpPr/>
            <p:nvPr/>
          </p:nvGrpSpPr>
          <p:grpSpPr>
            <a:xfrm>
              <a:off x="4273350" y="2279944"/>
              <a:ext cx="1433821" cy="0"/>
              <a:chOff x="5224975" y="2962250"/>
              <a:chExt cx="1544400" cy="0"/>
            </a:xfrm>
          </p:grpSpPr>
          <p:cxnSp>
            <p:nvCxnSpPr>
              <p:cNvPr id="5065" name="Google Shape;5065;p60"/>
              <p:cNvCxnSpPr/>
              <p:nvPr/>
            </p:nvCxnSpPr>
            <p:spPr>
              <a:xfrm>
                <a:off x="5224975" y="2962250"/>
                <a:ext cx="1544400" cy="0"/>
              </a:xfrm>
              <a:prstGeom prst="straightConnector1">
                <a:avLst/>
              </a:prstGeom>
              <a:noFill/>
              <a:ln w="19050" cap="flat" cmpd="sng">
                <a:solidFill>
                  <a:srgbClr val="E3E9ED"/>
                </a:solidFill>
                <a:prstDash val="solid"/>
                <a:round/>
                <a:headEnd type="none" w="med" len="med"/>
                <a:tailEnd type="none" w="med" len="med"/>
              </a:ln>
            </p:spPr>
          </p:cxnSp>
          <p:cxnSp>
            <p:nvCxnSpPr>
              <p:cNvPr id="5066" name="Google Shape;5066;p60"/>
              <p:cNvCxnSpPr/>
              <p:nvPr/>
            </p:nvCxnSpPr>
            <p:spPr>
              <a:xfrm>
                <a:off x="5225150" y="2962250"/>
                <a:ext cx="998700" cy="0"/>
              </a:xfrm>
              <a:prstGeom prst="straightConnector1">
                <a:avLst/>
              </a:prstGeom>
              <a:noFill/>
              <a:ln w="19050" cap="flat" cmpd="sng">
                <a:solidFill>
                  <a:srgbClr val="7994A9"/>
                </a:solidFill>
                <a:prstDash val="solid"/>
                <a:round/>
                <a:headEnd type="none" w="med" len="med"/>
                <a:tailEnd type="oval" w="med" len="med"/>
              </a:ln>
            </p:spPr>
          </p:cxnSp>
        </p:grpSp>
      </p:grpSp>
      <p:grpSp>
        <p:nvGrpSpPr>
          <p:cNvPr id="5067" name="Google Shape;5067;p60"/>
          <p:cNvGrpSpPr/>
          <p:nvPr/>
        </p:nvGrpSpPr>
        <p:grpSpPr>
          <a:xfrm>
            <a:off x="2658741" y="3819052"/>
            <a:ext cx="1304609" cy="294074"/>
            <a:chOff x="2658741" y="4097347"/>
            <a:chExt cx="1304609" cy="294074"/>
          </a:xfrm>
        </p:grpSpPr>
        <p:grpSp>
          <p:nvGrpSpPr>
            <p:cNvPr id="5068" name="Google Shape;5068;p60"/>
            <p:cNvGrpSpPr/>
            <p:nvPr/>
          </p:nvGrpSpPr>
          <p:grpSpPr>
            <a:xfrm>
              <a:off x="2658741" y="4097347"/>
              <a:ext cx="118572" cy="294074"/>
              <a:chOff x="3343310" y="4475555"/>
              <a:chExt cx="127717" cy="316753"/>
            </a:xfrm>
          </p:grpSpPr>
          <p:sp>
            <p:nvSpPr>
              <p:cNvPr id="5069" name="Google Shape;5069;p60"/>
              <p:cNvSpPr/>
              <p:nvPr/>
            </p:nvSpPr>
            <p:spPr>
              <a:xfrm>
                <a:off x="3343310" y="4535967"/>
                <a:ext cx="127717" cy="256341"/>
              </a:xfrm>
              <a:custGeom>
                <a:avLst/>
                <a:gdLst/>
                <a:ahLst/>
                <a:cxnLst/>
                <a:rect l="l" t="t" r="r" b="b"/>
                <a:pathLst>
                  <a:path w="77995" h="156544" extrusionOk="0">
                    <a:moveTo>
                      <a:pt x="18496" y="1"/>
                    </a:moveTo>
                    <a:cubicBezTo>
                      <a:pt x="8514" y="1"/>
                      <a:pt x="359" y="8123"/>
                      <a:pt x="327" y="18105"/>
                    </a:cubicBezTo>
                    <a:lnTo>
                      <a:pt x="33" y="74537"/>
                    </a:lnTo>
                    <a:cubicBezTo>
                      <a:pt x="0" y="78778"/>
                      <a:pt x="3425" y="82235"/>
                      <a:pt x="7666" y="82268"/>
                    </a:cubicBezTo>
                    <a:lnTo>
                      <a:pt x="7731" y="82268"/>
                    </a:lnTo>
                    <a:cubicBezTo>
                      <a:pt x="11939" y="82268"/>
                      <a:pt x="15364" y="78843"/>
                      <a:pt x="15397" y="74635"/>
                    </a:cubicBezTo>
                    <a:lnTo>
                      <a:pt x="15691" y="18170"/>
                    </a:lnTo>
                    <a:cubicBezTo>
                      <a:pt x="15691" y="17341"/>
                      <a:pt x="16344" y="16668"/>
                      <a:pt x="17166" y="16668"/>
                    </a:cubicBezTo>
                    <a:cubicBezTo>
                      <a:pt x="17185" y="16668"/>
                      <a:pt x="17204" y="16669"/>
                      <a:pt x="17224" y="16669"/>
                    </a:cubicBezTo>
                    <a:cubicBezTo>
                      <a:pt x="18039" y="16669"/>
                      <a:pt x="18724" y="17355"/>
                      <a:pt x="18724" y="18170"/>
                    </a:cubicBezTo>
                    <a:lnTo>
                      <a:pt x="18724" y="147345"/>
                    </a:lnTo>
                    <a:cubicBezTo>
                      <a:pt x="18724" y="152433"/>
                      <a:pt x="22867" y="156543"/>
                      <a:pt x="27956" y="156543"/>
                    </a:cubicBezTo>
                    <a:cubicBezTo>
                      <a:pt x="33044" y="156543"/>
                      <a:pt x="37187" y="152433"/>
                      <a:pt x="37187" y="147345"/>
                    </a:cubicBezTo>
                    <a:lnTo>
                      <a:pt x="37187" y="73656"/>
                    </a:lnTo>
                    <a:lnTo>
                      <a:pt x="41167" y="73656"/>
                    </a:lnTo>
                    <a:lnTo>
                      <a:pt x="41167" y="147345"/>
                    </a:lnTo>
                    <a:cubicBezTo>
                      <a:pt x="41167" y="152433"/>
                      <a:pt x="45277" y="156543"/>
                      <a:pt x="50365" y="156543"/>
                    </a:cubicBezTo>
                    <a:cubicBezTo>
                      <a:pt x="55454" y="156543"/>
                      <a:pt x="59597" y="152433"/>
                      <a:pt x="59597" y="147345"/>
                    </a:cubicBezTo>
                    <a:cubicBezTo>
                      <a:pt x="59597" y="25477"/>
                      <a:pt x="59434" y="95153"/>
                      <a:pt x="59434" y="18300"/>
                    </a:cubicBezTo>
                    <a:cubicBezTo>
                      <a:pt x="59434" y="17420"/>
                      <a:pt x="60119" y="16702"/>
                      <a:pt x="60967" y="16669"/>
                    </a:cubicBezTo>
                    <a:cubicBezTo>
                      <a:pt x="60988" y="16669"/>
                      <a:pt x="61009" y="16668"/>
                      <a:pt x="61030" y="16668"/>
                    </a:cubicBezTo>
                    <a:cubicBezTo>
                      <a:pt x="61882" y="16668"/>
                      <a:pt x="62567" y="17310"/>
                      <a:pt x="62631" y="18170"/>
                    </a:cubicBezTo>
                    <a:lnTo>
                      <a:pt x="62598" y="74570"/>
                    </a:lnTo>
                    <a:cubicBezTo>
                      <a:pt x="62598" y="78810"/>
                      <a:pt x="66023" y="82268"/>
                      <a:pt x="70264" y="82268"/>
                    </a:cubicBezTo>
                    <a:cubicBezTo>
                      <a:pt x="74504" y="82268"/>
                      <a:pt x="77962" y="78843"/>
                      <a:pt x="77962" y="74602"/>
                    </a:cubicBezTo>
                    <a:lnTo>
                      <a:pt x="77994" y="18137"/>
                    </a:lnTo>
                    <a:cubicBezTo>
                      <a:pt x="77994" y="18137"/>
                      <a:pt x="77994" y="18105"/>
                      <a:pt x="77994" y="18105"/>
                    </a:cubicBezTo>
                    <a:cubicBezTo>
                      <a:pt x="77962" y="8123"/>
                      <a:pt x="69807" y="1"/>
                      <a:pt x="5982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70" name="Google Shape;5070;p60"/>
              <p:cNvSpPr/>
              <p:nvPr/>
            </p:nvSpPr>
            <p:spPr>
              <a:xfrm>
                <a:off x="3381341" y="4475555"/>
                <a:ext cx="52189" cy="52135"/>
              </a:xfrm>
              <a:custGeom>
                <a:avLst/>
                <a:gdLst/>
                <a:ahLst/>
                <a:cxnLst/>
                <a:rect l="l" t="t" r="r" b="b"/>
                <a:pathLst>
                  <a:path w="31871" h="31838" extrusionOk="0">
                    <a:moveTo>
                      <a:pt x="15952" y="1"/>
                    </a:moveTo>
                    <a:cubicBezTo>
                      <a:pt x="7144" y="1"/>
                      <a:pt x="1" y="7112"/>
                      <a:pt x="1" y="15919"/>
                    </a:cubicBezTo>
                    <a:cubicBezTo>
                      <a:pt x="1" y="24694"/>
                      <a:pt x="7144" y="31838"/>
                      <a:pt x="15952" y="31838"/>
                    </a:cubicBezTo>
                    <a:cubicBezTo>
                      <a:pt x="24727" y="31838"/>
                      <a:pt x="31870" y="24694"/>
                      <a:pt x="31870" y="15919"/>
                    </a:cubicBezTo>
                    <a:cubicBezTo>
                      <a:pt x="31870" y="7112"/>
                      <a:pt x="24727" y="1"/>
                      <a:pt x="15952"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071" name="Google Shape;5071;p60"/>
            <p:cNvGrpSpPr/>
            <p:nvPr/>
          </p:nvGrpSpPr>
          <p:grpSpPr>
            <a:xfrm>
              <a:off x="3815519" y="4098388"/>
              <a:ext cx="147831" cy="291991"/>
              <a:chOff x="3527539" y="4476677"/>
              <a:chExt cx="159232" cy="314510"/>
            </a:xfrm>
          </p:grpSpPr>
          <p:sp>
            <p:nvSpPr>
              <p:cNvPr id="5072" name="Google Shape;5072;p60"/>
              <p:cNvSpPr/>
              <p:nvPr/>
            </p:nvSpPr>
            <p:spPr>
              <a:xfrm>
                <a:off x="3527539" y="4536716"/>
                <a:ext cx="159232" cy="254471"/>
              </a:xfrm>
              <a:custGeom>
                <a:avLst/>
                <a:gdLst/>
                <a:ahLst/>
                <a:cxnLst/>
                <a:rect l="l" t="t" r="r" b="b"/>
                <a:pathLst>
                  <a:path w="97241" h="155402" extrusionOk="0">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73" name="Google Shape;5073;p60"/>
              <p:cNvSpPr/>
              <p:nvPr/>
            </p:nvSpPr>
            <p:spPr>
              <a:xfrm>
                <a:off x="3581381" y="4476677"/>
                <a:ext cx="51814" cy="51761"/>
              </a:xfrm>
              <a:custGeom>
                <a:avLst/>
                <a:gdLst/>
                <a:ahLst/>
                <a:cxnLst/>
                <a:rect l="l" t="t" r="r" b="b"/>
                <a:pathLst>
                  <a:path w="31642" h="31610" extrusionOk="0">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074" name="Google Shape;5074;p60"/>
            <p:cNvGrpSpPr/>
            <p:nvPr/>
          </p:nvGrpSpPr>
          <p:grpSpPr>
            <a:xfrm>
              <a:off x="3511696" y="4098388"/>
              <a:ext cx="147831" cy="291991"/>
              <a:chOff x="3527539" y="4476677"/>
              <a:chExt cx="159232" cy="314510"/>
            </a:xfrm>
          </p:grpSpPr>
          <p:sp>
            <p:nvSpPr>
              <p:cNvPr id="5075" name="Google Shape;5075;p60"/>
              <p:cNvSpPr/>
              <p:nvPr/>
            </p:nvSpPr>
            <p:spPr>
              <a:xfrm>
                <a:off x="3527539" y="4536716"/>
                <a:ext cx="159232" cy="254471"/>
              </a:xfrm>
              <a:custGeom>
                <a:avLst/>
                <a:gdLst/>
                <a:ahLst/>
                <a:cxnLst/>
                <a:rect l="l" t="t" r="r" b="b"/>
                <a:pathLst>
                  <a:path w="97241" h="155402" extrusionOk="0">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76" name="Google Shape;5076;p60"/>
              <p:cNvSpPr/>
              <p:nvPr/>
            </p:nvSpPr>
            <p:spPr>
              <a:xfrm>
                <a:off x="3581381" y="4476677"/>
                <a:ext cx="51814" cy="51761"/>
              </a:xfrm>
              <a:custGeom>
                <a:avLst/>
                <a:gdLst/>
                <a:ahLst/>
                <a:cxnLst/>
                <a:rect l="l" t="t" r="r" b="b"/>
                <a:pathLst>
                  <a:path w="31642" h="31610" extrusionOk="0">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077" name="Google Shape;5077;p60"/>
            <p:cNvGrpSpPr/>
            <p:nvPr/>
          </p:nvGrpSpPr>
          <p:grpSpPr>
            <a:xfrm>
              <a:off x="3207874" y="4098388"/>
              <a:ext cx="147831" cy="291991"/>
              <a:chOff x="3527539" y="4476677"/>
              <a:chExt cx="159232" cy="314510"/>
            </a:xfrm>
          </p:grpSpPr>
          <p:sp>
            <p:nvSpPr>
              <p:cNvPr id="5078" name="Google Shape;5078;p60"/>
              <p:cNvSpPr/>
              <p:nvPr/>
            </p:nvSpPr>
            <p:spPr>
              <a:xfrm>
                <a:off x="3527539" y="4536716"/>
                <a:ext cx="159232" cy="254471"/>
              </a:xfrm>
              <a:custGeom>
                <a:avLst/>
                <a:gdLst/>
                <a:ahLst/>
                <a:cxnLst/>
                <a:rect l="l" t="t" r="r" b="b"/>
                <a:pathLst>
                  <a:path w="97241" h="155402" extrusionOk="0">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79" name="Google Shape;5079;p60"/>
              <p:cNvSpPr/>
              <p:nvPr/>
            </p:nvSpPr>
            <p:spPr>
              <a:xfrm>
                <a:off x="3581381" y="4476677"/>
                <a:ext cx="51814" cy="51761"/>
              </a:xfrm>
              <a:custGeom>
                <a:avLst/>
                <a:gdLst/>
                <a:ahLst/>
                <a:cxnLst/>
                <a:rect l="l" t="t" r="r" b="b"/>
                <a:pathLst>
                  <a:path w="31642" h="31610" extrusionOk="0">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080" name="Google Shape;5080;p60"/>
            <p:cNvGrpSpPr/>
            <p:nvPr/>
          </p:nvGrpSpPr>
          <p:grpSpPr>
            <a:xfrm>
              <a:off x="2933305" y="4097347"/>
              <a:ext cx="118572" cy="294074"/>
              <a:chOff x="3343310" y="4475555"/>
              <a:chExt cx="127717" cy="316753"/>
            </a:xfrm>
          </p:grpSpPr>
          <p:sp>
            <p:nvSpPr>
              <p:cNvPr id="5081" name="Google Shape;5081;p60"/>
              <p:cNvSpPr/>
              <p:nvPr/>
            </p:nvSpPr>
            <p:spPr>
              <a:xfrm>
                <a:off x="3343310" y="4535967"/>
                <a:ext cx="127717" cy="256341"/>
              </a:xfrm>
              <a:custGeom>
                <a:avLst/>
                <a:gdLst/>
                <a:ahLst/>
                <a:cxnLst/>
                <a:rect l="l" t="t" r="r" b="b"/>
                <a:pathLst>
                  <a:path w="77995" h="156544" extrusionOk="0">
                    <a:moveTo>
                      <a:pt x="18496" y="1"/>
                    </a:moveTo>
                    <a:cubicBezTo>
                      <a:pt x="8514" y="1"/>
                      <a:pt x="359" y="8123"/>
                      <a:pt x="327" y="18105"/>
                    </a:cubicBezTo>
                    <a:lnTo>
                      <a:pt x="33" y="74537"/>
                    </a:lnTo>
                    <a:cubicBezTo>
                      <a:pt x="0" y="78778"/>
                      <a:pt x="3425" y="82235"/>
                      <a:pt x="7666" y="82268"/>
                    </a:cubicBezTo>
                    <a:lnTo>
                      <a:pt x="7731" y="82268"/>
                    </a:lnTo>
                    <a:cubicBezTo>
                      <a:pt x="11939" y="82268"/>
                      <a:pt x="15364" y="78843"/>
                      <a:pt x="15397" y="74635"/>
                    </a:cubicBezTo>
                    <a:lnTo>
                      <a:pt x="15691" y="18170"/>
                    </a:lnTo>
                    <a:cubicBezTo>
                      <a:pt x="15691" y="17341"/>
                      <a:pt x="16344" y="16668"/>
                      <a:pt x="17166" y="16668"/>
                    </a:cubicBezTo>
                    <a:cubicBezTo>
                      <a:pt x="17185" y="16668"/>
                      <a:pt x="17204" y="16669"/>
                      <a:pt x="17224" y="16669"/>
                    </a:cubicBezTo>
                    <a:cubicBezTo>
                      <a:pt x="18039" y="16669"/>
                      <a:pt x="18724" y="17355"/>
                      <a:pt x="18724" y="18170"/>
                    </a:cubicBezTo>
                    <a:lnTo>
                      <a:pt x="18724" y="147345"/>
                    </a:lnTo>
                    <a:cubicBezTo>
                      <a:pt x="18724" y="152433"/>
                      <a:pt x="22867" y="156543"/>
                      <a:pt x="27956" y="156543"/>
                    </a:cubicBezTo>
                    <a:cubicBezTo>
                      <a:pt x="33044" y="156543"/>
                      <a:pt x="37187" y="152433"/>
                      <a:pt x="37187" y="147345"/>
                    </a:cubicBezTo>
                    <a:lnTo>
                      <a:pt x="37187" y="73656"/>
                    </a:lnTo>
                    <a:lnTo>
                      <a:pt x="41167" y="73656"/>
                    </a:lnTo>
                    <a:lnTo>
                      <a:pt x="41167" y="147345"/>
                    </a:lnTo>
                    <a:cubicBezTo>
                      <a:pt x="41167" y="152433"/>
                      <a:pt x="45277" y="156543"/>
                      <a:pt x="50365" y="156543"/>
                    </a:cubicBezTo>
                    <a:cubicBezTo>
                      <a:pt x="55454" y="156543"/>
                      <a:pt x="59597" y="152433"/>
                      <a:pt x="59597" y="147345"/>
                    </a:cubicBezTo>
                    <a:cubicBezTo>
                      <a:pt x="59597" y="25477"/>
                      <a:pt x="59434" y="95153"/>
                      <a:pt x="59434" y="18300"/>
                    </a:cubicBezTo>
                    <a:cubicBezTo>
                      <a:pt x="59434" y="17420"/>
                      <a:pt x="60119" y="16702"/>
                      <a:pt x="60967" y="16669"/>
                    </a:cubicBezTo>
                    <a:cubicBezTo>
                      <a:pt x="60988" y="16669"/>
                      <a:pt x="61009" y="16668"/>
                      <a:pt x="61030" y="16668"/>
                    </a:cubicBezTo>
                    <a:cubicBezTo>
                      <a:pt x="61882" y="16668"/>
                      <a:pt x="62567" y="17310"/>
                      <a:pt x="62631" y="18170"/>
                    </a:cubicBezTo>
                    <a:lnTo>
                      <a:pt x="62598" y="74570"/>
                    </a:lnTo>
                    <a:cubicBezTo>
                      <a:pt x="62598" y="78810"/>
                      <a:pt x="66023" y="82268"/>
                      <a:pt x="70264" y="82268"/>
                    </a:cubicBezTo>
                    <a:cubicBezTo>
                      <a:pt x="74504" y="82268"/>
                      <a:pt x="77962" y="78843"/>
                      <a:pt x="77962" y="74602"/>
                    </a:cubicBezTo>
                    <a:lnTo>
                      <a:pt x="77994" y="18137"/>
                    </a:lnTo>
                    <a:cubicBezTo>
                      <a:pt x="77994" y="18137"/>
                      <a:pt x="77994" y="18105"/>
                      <a:pt x="77994" y="18105"/>
                    </a:cubicBezTo>
                    <a:cubicBezTo>
                      <a:pt x="77962" y="8123"/>
                      <a:pt x="69807" y="1"/>
                      <a:pt x="5982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82" name="Google Shape;5082;p60"/>
              <p:cNvSpPr/>
              <p:nvPr/>
            </p:nvSpPr>
            <p:spPr>
              <a:xfrm>
                <a:off x="3381341" y="4475555"/>
                <a:ext cx="52189" cy="52135"/>
              </a:xfrm>
              <a:custGeom>
                <a:avLst/>
                <a:gdLst/>
                <a:ahLst/>
                <a:cxnLst/>
                <a:rect l="l" t="t" r="r" b="b"/>
                <a:pathLst>
                  <a:path w="31871" h="31838" extrusionOk="0">
                    <a:moveTo>
                      <a:pt x="15952" y="1"/>
                    </a:moveTo>
                    <a:cubicBezTo>
                      <a:pt x="7144" y="1"/>
                      <a:pt x="1" y="7112"/>
                      <a:pt x="1" y="15919"/>
                    </a:cubicBezTo>
                    <a:cubicBezTo>
                      <a:pt x="1" y="24694"/>
                      <a:pt x="7144" y="31838"/>
                      <a:pt x="15952" y="31838"/>
                    </a:cubicBezTo>
                    <a:cubicBezTo>
                      <a:pt x="24727" y="31838"/>
                      <a:pt x="31870" y="24694"/>
                      <a:pt x="31870" y="15919"/>
                    </a:cubicBezTo>
                    <a:cubicBezTo>
                      <a:pt x="31870" y="7112"/>
                      <a:pt x="24727" y="1"/>
                      <a:pt x="15952"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5083" name="Google Shape;5083;p60"/>
          <p:cNvGrpSpPr/>
          <p:nvPr/>
        </p:nvGrpSpPr>
        <p:grpSpPr>
          <a:xfrm>
            <a:off x="4209349" y="897746"/>
            <a:ext cx="1430711" cy="751237"/>
            <a:chOff x="5159450" y="1919950"/>
            <a:chExt cx="1541050" cy="862500"/>
          </a:xfrm>
        </p:grpSpPr>
        <p:sp>
          <p:nvSpPr>
            <p:cNvPr id="5084" name="Google Shape;5084;p60"/>
            <p:cNvSpPr/>
            <p:nvPr/>
          </p:nvSpPr>
          <p:spPr>
            <a:xfrm>
              <a:off x="5216414" y="2060033"/>
              <a:ext cx="1436820" cy="600250"/>
            </a:xfrm>
            <a:custGeom>
              <a:avLst/>
              <a:gdLst/>
              <a:ahLst/>
              <a:cxnLst/>
              <a:rect l="l" t="t" r="r" b="b"/>
              <a:pathLst>
                <a:path w="165771" h="69253" extrusionOk="0">
                  <a:moveTo>
                    <a:pt x="0" y="62158"/>
                  </a:moveTo>
                  <a:cubicBezTo>
                    <a:pt x="3093" y="59686"/>
                    <a:pt x="11731" y="46368"/>
                    <a:pt x="18559" y="47324"/>
                  </a:cubicBezTo>
                  <a:cubicBezTo>
                    <a:pt x="25388" y="48280"/>
                    <a:pt x="34933" y="75569"/>
                    <a:pt x="40971" y="67894"/>
                  </a:cubicBezTo>
                  <a:cubicBezTo>
                    <a:pt x="47009" y="60219"/>
                    <a:pt x="49466" y="8743"/>
                    <a:pt x="54788" y="1272"/>
                  </a:cubicBezTo>
                  <a:cubicBezTo>
                    <a:pt x="60110" y="-6199"/>
                    <a:pt x="66121" y="21612"/>
                    <a:pt x="72901" y="23070"/>
                  </a:cubicBezTo>
                  <a:cubicBezTo>
                    <a:pt x="79681" y="24528"/>
                    <a:pt x="89301" y="7131"/>
                    <a:pt x="95467" y="10022"/>
                  </a:cubicBezTo>
                  <a:cubicBezTo>
                    <a:pt x="101633" y="12913"/>
                    <a:pt x="104182" y="34714"/>
                    <a:pt x="109898" y="40416"/>
                  </a:cubicBezTo>
                  <a:cubicBezTo>
                    <a:pt x="115614" y="46118"/>
                    <a:pt x="123315" y="40320"/>
                    <a:pt x="129762" y="44234"/>
                  </a:cubicBezTo>
                  <a:cubicBezTo>
                    <a:pt x="136209" y="48148"/>
                    <a:pt x="142580" y="65416"/>
                    <a:pt x="148581" y="63902"/>
                  </a:cubicBezTo>
                  <a:cubicBezTo>
                    <a:pt x="154583" y="62388"/>
                    <a:pt x="162906" y="39942"/>
                    <a:pt x="165771" y="35150"/>
                  </a:cubicBezTo>
                </a:path>
              </a:pathLst>
            </a:custGeom>
            <a:noFill/>
            <a:ln w="19050" cap="flat" cmpd="sng">
              <a:solidFill>
                <a:srgbClr val="5F7D95"/>
              </a:solidFill>
              <a:prstDash val="solid"/>
              <a:round/>
              <a:headEnd type="oval" w="med" len="med"/>
              <a:tailEnd type="oval" w="med" len="med"/>
            </a:ln>
          </p:spPr>
        </p:sp>
        <p:grpSp>
          <p:nvGrpSpPr>
            <p:cNvPr id="5085" name="Google Shape;5085;p60"/>
            <p:cNvGrpSpPr/>
            <p:nvPr/>
          </p:nvGrpSpPr>
          <p:grpSpPr>
            <a:xfrm>
              <a:off x="5159450" y="1919950"/>
              <a:ext cx="1541050" cy="862500"/>
              <a:chOff x="5159450" y="1919950"/>
              <a:chExt cx="1541050" cy="862500"/>
            </a:xfrm>
          </p:grpSpPr>
          <p:cxnSp>
            <p:nvCxnSpPr>
              <p:cNvPr id="5086" name="Google Shape;5086;p60"/>
              <p:cNvCxnSpPr/>
              <p:nvPr/>
            </p:nvCxnSpPr>
            <p:spPr>
              <a:xfrm>
                <a:off x="5159450" y="1919950"/>
                <a:ext cx="0" cy="862500"/>
              </a:xfrm>
              <a:prstGeom prst="straightConnector1">
                <a:avLst/>
              </a:prstGeom>
              <a:noFill/>
              <a:ln w="9525" cap="flat" cmpd="sng">
                <a:solidFill>
                  <a:srgbClr val="E3E9ED"/>
                </a:solidFill>
                <a:prstDash val="solid"/>
                <a:round/>
                <a:headEnd type="none" w="med" len="med"/>
                <a:tailEnd type="none" w="med" len="med"/>
              </a:ln>
            </p:spPr>
          </p:cxnSp>
          <p:cxnSp>
            <p:nvCxnSpPr>
              <p:cNvPr id="5087" name="Google Shape;5087;p60"/>
              <p:cNvCxnSpPr/>
              <p:nvPr/>
            </p:nvCxnSpPr>
            <p:spPr>
              <a:xfrm>
                <a:off x="5161200" y="2778975"/>
                <a:ext cx="1539300" cy="0"/>
              </a:xfrm>
              <a:prstGeom prst="straightConnector1">
                <a:avLst/>
              </a:prstGeom>
              <a:noFill/>
              <a:ln w="9525" cap="flat" cmpd="sng">
                <a:solidFill>
                  <a:srgbClr val="E3E9ED"/>
                </a:solidFill>
                <a:prstDash val="solid"/>
                <a:round/>
                <a:headEnd type="none" w="med" len="med"/>
                <a:tailEnd type="none" w="med" len="med"/>
              </a:ln>
            </p:spPr>
          </p:cxnSp>
        </p:grpSp>
      </p:grpSp>
      <p:grpSp>
        <p:nvGrpSpPr>
          <p:cNvPr id="5088" name="Google Shape;5088;p60"/>
          <p:cNvGrpSpPr/>
          <p:nvPr/>
        </p:nvGrpSpPr>
        <p:grpSpPr>
          <a:xfrm>
            <a:off x="4257486" y="2161516"/>
            <a:ext cx="1334436" cy="967914"/>
            <a:chOff x="4294923" y="2439811"/>
            <a:chExt cx="1334436" cy="967914"/>
          </a:xfrm>
        </p:grpSpPr>
        <p:grpSp>
          <p:nvGrpSpPr>
            <p:cNvPr id="5089" name="Google Shape;5089;p60"/>
            <p:cNvGrpSpPr/>
            <p:nvPr/>
          </p:nvGrpSpPr>
          <p:grpSpPr>
            <a:xfrm>
              <a:off x="4960455" y="2469658"/>
              <a:ext cx="668904" cy="885524"/>
              <a:chOff x="4960455" y="2469658"/>
              <a:chExt cx="668904" cy="885524"/>
            </a:xfrm>
          </p:grpSpPr>
          <p:sp>
            <p:nvSpPr>
              <p:cNvPr id="5090" name="Google Shape;5090;p60"/>
              <p:cNvSpPr/>
              <p:nvPr/>
            </p:nvSpPr>
            <p:spPr>
              <a:xfrm>
                <a:off x="4960455" y="3257057"/>
                <a:ext cx="668904" cy="98124"/>
              </a:xfrm>
              <a:custGeom>
                <a:avLst/>
                <a:gdLst/>
                <a:ahLst/>
                <a:cxnLst/>
                <a:rect l="l" t="t" r="r" b="b"/>
                <a:pathLst>
                  <a:path w="42851" h="6286" extrusionOk="0">
                    <a:moveTo>
                      <a:pt x="0" y="1"/>
                    </a:moveTo>
                    <a:lnTo>
                      <a:pt x="0" y="6286"/>
                    </a:lnTo>
                    <a:lnTo>
                      <a:pt x="42851" y="6286"/>
                    </a:lnTo>
                    <a:lnTo>
                      <a:pt x="42851"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91" name="Google Shape;5091;p60"/>
              <p:cNvSpPr/>
              <p:nvPr/>
            </p:nvSpPr>
            <p:spPr>
              <a:xfrm>
                <a:off x="4960455" y="3099584"/>
                <a:ext cx="668904" cy="98124"/>
              </a:xfrm>
              <a:custGeom>
                <a:avLst/>
                <a:gdLst/>
                <a:ahLst/>
                <a:cxnLst/>
                <a:rect l="l" t="t" r="r" b="b"/>
                <a:pathLst>
                  <a:path w="42851" h="6286" extrusionOk="0">
                    <a:moveTo>
                      <a:pt x="0" y="0"/>
                    </a:moveTo>
                    <a:lnTo>
                      <a:pt x="0" y="6285"/>
                    </a:lnTo>
                    <a:lnTo>
                      <a:pt x="42851" y="6285"/>
                    </a:lnTo>
                    <a:lnTo>
                      <a:pt x="42851"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92" name="Google Shape;5092;p60"/>
              <p:cNvSpPr/>
              <p:nvPr/>
            </p:nvSpPr>
            <p:spPr>
              <a:xfrm>
                <a:off x="4960455" y="2942094"/>
                <a:ext cx="668904" cy="98124"/>
              </a:xfrm>
              <a:custGeom>
                <a:avLst/>
                <a:gdLst/>
                <a:ahLst/>
                <a:cxnLst/>
                <a:rect l="l" t="t" r="r" b="b"/>
                <a:pathLst>
                  <a:path w="42851" h="6286" extrusionOk="0">
                    <a:moveTo>
                      <a:pt x="0" y="1"/>
                    </a:moveTo>
                    <a:lnTo>
                      <a:pt x="0" y="6286"/>
                    </a:lnTo>
                    <a:lnTo>
                      <a:pt x="42851" y="6286"/>
                    </a:lnTo>
                    <a:lnTo>
                      <a:pt x="42851"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93" name="Google Shape;5093;p60"/>
              <p:cNvSpPr/>
              <p:nvPr/>
            </p:nvSpPr>
            <p:spPr>
              <a:xfrm>
                <a:off x="4960455" y="2784621"/>
                <a:ext cx="618094" cy="98124"/>
              </a:xfrm>
              <a:custGeom>
                <a:avLst/>
                <a:gdLst/>
                <a:ahLst/>
                <a:cxnLst/>
                <a:rect l="l" t="t" r="r" b="b"/>
                <a:pathLst>
                  <a:path w="39596" h="6286" extrusionOk="0">
                    <a:moveTo>
                      <a:pt x="0" y="0"/>
                    </a:moveTo>
                    <a:lnTo>
                      <a:pt x="0" y="6285"/>
                    </a:lnTo>
                    <a:lnTo>
                      <a:pt x="39596" y="6285"/>
                    </a:lnTo>
                    <a:lnTo>
                      <a:pt x="39596"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94" name="Google Shape;5094;p60"/>
              <p:cNvSpPr/>
              <p:nvPr/>
            </p:nvSpPr>
            <p:spPr>
              <a:xfrm>
                <a:off x="4960455" y="2627131"/>
                <a:ext cx="516519" cy="98140"/>
              </a:xfrm>
              <a:custGeom>
                <a:avLst/>
                <a:gdLst/>
                <a:ahLst/>
                <a:cxnLst/>
                <a:rect l="l" t="t" r="r" b="b"/>
                <a:pathLst>
                  <a:path w="33089" h="6287" extrusionOk="0">
                    <a:moveTo>
                      <a:pt x="0" y="1"/>
                    </a:moveTo>
                    <a:lnTo>
                      <a:pt x="0" y="6286"/>
                    </a:lnTo>
                    <a:lnTo>
                      <a:pt x="33089" y="6286"/>
                    </a:lnTo>
                    <a:lnTo>
                      <a:pt x="33089"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95" name="Google Shape;5095;p60"/>
              <p:cNvSpPr/>
              <p:nvPr/>
            </p:nvSpPr>
            <p:spPr>
              <a:xfrm>
                <a:off x="4960455" y="2469658"/>
                <a:ext cx="313293" cy="98078"/>
              </a:xfrm>
              <a:custGeom>
                <a:avLst/>
                <a:gdLst/>
                <a:ahLst/>
                <a:cxnLst/>
                <a:rect l="l" t="t" r="r" b="b"/>
                <a:pathLst>
                  <a:path w="20070" h="6283" extrusionOk="0">
                    <a:moveTo>
                      <a:pt x="0" y="1"/>
                    </a:moveTo>
                    <a:lnTo>
                      <a:pt x="0" y="6283"/>
                    </a:lnTo>
                    <a:lnTo>
                      <a:pt x="20069" y="6283"/>
                    </a:lnTo>
                    <a:lnTo>
                      <a:pt x="20069"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096" name="Google Shape;5096;p60"/>
            <p:cNvGrpSpPr/>
            <p:nvPr/>
          </p:nvGrpSpPr>
          <p:grpSpPr>
            <a:xfrm>
              <a:off x="4294923" y="2469658"/>
              <a:ext cx="668951" cy="885524"/>
              <a:chOff x="4294923" y="2469658"/>
              <a:chExt cx="668951" cy="885524"/>
            </a:xfrm>
          </p:grpSpPr>
          <p:sp>
            <p:nvSpPr>
              <p:cNvPr id="5097" name="Google Shape;5097;p60"/>
              <p:cNvSpPr/>
              <p:nvPr/>
            </p:nvSpPr>
            <p:spPr>
              <a:xfrm>
                <a:off x="4294923" y="3257057"/>
                <a:ext cx="668951" cy="98124"/>
              </a:xfrm>
              <a:custGeom>
                <a:avLst/>
                <a:gdLst/>
                <a:ahLst/>
                <a:cxnLst/>
                <a:rect l="l" t="t" r="r" b="b"/>
                <a:pathLst>
                  <a:path w="42854" h="6286" extrusionOk="0">
                    <a:moveTo>
                      <a:pt x="0" y="1"/>
                    </a:moveTo>
                    <a:lnTo>
                      <a:pt x="0" y="6286"/>
                    </a:lnTo>
                    <a:lnTo>
                      <a:pt x="42854" y="6286"/>
                    </a:lnTo>
                    <a:lnTo>
                      <a:pt x="4285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98" name="Google Shape;5098;p60"/>
              <p:cNvSpPr/>
              <p:nvPr/>
            </p:nvSpPr>
            <p:spPr>
              <a:xfrm>
                <a:off x="4294923" y="3099584"/>
                <a:ext cx="668951" cy="98124"/>
              </a:xfrm>
              <a:custGeom>
                <a:avLst/>
                <a:gdLst/>
                <a:ahLst/>
                <a:cxnLst/>
                <a:rect l="l" t="t" r="r" b="b"/>
                <a:pathLst>
                  <a:path w="42854" h="6286" extrusionOk="0">
                    <a:moveTo>
                      <a:pt x="0" y="0"/>
                    </a:moveTo>
                    <a:lnTo>
                      <a:pt x="0" y="6285"/>
                    </a:lnTo>
                    <a:lnTo>
                      <a:pt x="42854" y="6285"/>
                    </a:lnTo>
                    <a:lnTo>
                      <a:pt x="42854"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99" name="Google Shape;5099;p60"/>
              <p:cNvSpPr/>
              <p:nvPr/>
            </p:nvSpPr>
            <p:spPr>
              <a:xfrm>
                <a:off x="4294923" y="2942094"/>
                <a:ext cx="668951" cy="98124"/>
              </a:xfrm>
              <a:custGeom>
                <a:avLst/>
                <a:gdLst/>
                <a:ahLst/>
                <a:cxnLst/>
                <a:rect l="l" t="t" r="r" b="b"/>
                <a:pathLst>
                  <a:path w="42854" h="6286" extrusionOk="0">
                    <a:moveTo>
                      <a:pt x="0" y="1"/>
                    </a:moveTo>
                    <a:lnTo>
                      <a:pt x="0" y="6286"/>
                    </a:lnTo>
                    <a:lnTo>
                      <a:pt x="42854" y="6286"/>
                    </a:lnTo>
                    <a:lnTo>
                      <a:pt x="4285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00" name="Google Shape;5100;p60"/>
              <p:cNvSpPr/>
              <p:nvPr/>
            </p:nvSpPr>
            <p:spPr>
              <a:xfrm>
                <a:off x="4447355" y="2784621"/>
                <a:ext cx="516519" cy="98124"/>
              </a:xfrm>
              <a:custGeom>
                <a:avLst/>
                <a:gdLst/>
                <a:ahLst/>
                <a:cxnLst/>
                <a:rect l="l" t="t" r="r" b="b"/>
                <a:pathLst>
                  <a:path w="33089" h="6286" extrusionOk="0">
                    <a:moveTo>
                      <a:pt x="0" y="0"/>
                    </a:moveTo>
                    <a:lnTo>
                      <a:pt x="0" y="6285"/>
                    </a:lnTo>
                    <a:lnTo>
                      <a:pt x="33089" y="6285"/>
                    </a:lnTo>
                    <a:lnTo>
                      <a:pt x="33089"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01" name="Google Shape;5101;p60"/>
              <p:cNvSpPr/>
              <p:nvPr/>
            </p:nvSpPr>
            <p:spPr>
              <a:xfrm>
                <a:off x="4548960" y="2627131"/>
                <a:ext cx="414914" cy="98140"/>
              </a:xfrm>
              <a:custGeom>
                <a:avLst/>
                <a:gdLst/>
                <a:ahLst/>
                <a:cxnLst/>
                <a:rect l="l" t="t" r="r" b="b"/>
                <a:pathLst>
                  <a:path w="26580" h="6287" extrusionOk="0">
                    <a:moveTo>
                      <a:pt x="1" y="1"/>
                    </a:moveTo>
                    <a:lnTo>
                      <a:pt x="1" y="6286"/>
                    </a:lnTo>
                    <a:lnTo>
                      <a:pt x="26580" y="6286"/>
                    </a:lnTo>
                    <a:lnTo>
                      <a:pt x="26580"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02" name="Google Shape;5102;p60"/>
              <p:cNvSpPr/>
              <p:nvPr/>
            </p:nvSpPr>
            <p:spPr>
              <a:xfrm>
                <a:off x="4650534" y="2469658"/>
                <a:ext cx="313340" cy="98078"/>
              </a:xfrm>
              <a:custGeom>
                <a:avLst/>
                <a:gdLst/>
                <a:ahLst/>
                <a:cxnLst/>
                <a:rect l="l" t="t" r="r" b="b"/>
                <a:pathLst>
                  <a:path w="20073" h="6283" extrusionOk="0">
                    <a:moveTo>
                      <a:pt x="1" y="1"/>
                    </a:moveTo>
                    <a:lnTo>
                      <a:pt x="1" y="6283"/>
                    </a:lnTo>
                    <a:lnTo>
                      <a:pt x="20073" y="6283"/>
                    </a:lnTo>
                    <a:lnTo>
                      <a:pt x="20073"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103" name="Google Shape;5103;p60"/>
            <p:cNvSpPr/>
            <p:nvPr/>
          </p:nvSpPr>
          <p:spPr>
            <a:xfrm>
              <a:off x="4963437" y="2439811"/>
              <a:ext cx="16" cy="967914"/>
            </a:xfrm>
            <a:custGeom>
              <a:avLst/>
              <a:gdLst/>
              <a:ahLst/>
              <a:cxnLst/>
              <a:rect l="l" t="t" r="r" b="b"/>
              <a:pathLst>
                <a:path w="1" h="62006" fill="none" extrusionOk="0">
                  <a:moveTo>
                    <a:pt x="1" y="0"/>
                  </a:moveTo>
                  <a:lnTo>
                    <a:pt x="1" y="62006"/>
                  </a:lnTo>
                </a:path>
              </a:pathLst>
            </a:custGeom>
            <a:noFill/>
            <a:ln w="9525" cap="flat" cmpd="sng">
              <a:solidFill>
                <a:srgbClr val="F2F2F2"/>
              </a:solidFill>
              <a:prstDash val="solid"/>
              <a:miter lim="2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104" name="Google Shape;5104;p60"/>
          <p:cNvGrpSpPr/>
          <p:nvPr/>
        </p:nvGrpSpPr>
        <p:grpSpPr>
          <a:xfrm>
            <a:off x="4243690" y="3215961"/>
            <a:ext cx="1430949" cy="897289"/>
            <a:chOff x="4351371" y="3547942"/>
            <a:chExt cx="1345130" cy="843475"/>
          </a:xfrm>
        </p:grpSpPr>
        <p:grpSp>
          <p:nvGrpSpPr>
            <p:cNvPr id="5105" name="Google Shape;5105;p60"/>
            <p:cNvGrpSpPr/>
            <p:nvPr/>
          </p:nvGrpSpPr>
          <p:grpSpPr>
            <a:xfrm>
              <a:off x="4351371" y="4209917"/>
              <a:ext cx="1345130" cy="181500"/>
              <a:chOff x="4351371" y="4209917"/>
              <a:chExt cx="1345130" cy="181500"/>
            </a:xfrm>
          </p:grpSpPr>
          <p:sp>
            <p:nvSpPr>
              <p:cNvPr id="5106" name="Google Shape;5106;p60"/>
              <p:cNvSpPr/>
              <p:nvPr/>
            </p:nvSpPr>
            <p:spPr>
              <a:xfrm rot="10800000">
                <a:off x="4351371" y="4209917"/>
                <a:ext cx="1281600" cy="181500"/>
              </a:xfrm>
              <a:prstGeom prst="rect">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107" name="Google Shape;5107;p60"/>
              <p:cNvCxnSpPr/>
              <p:nvPr/>
            </p:nvCxnSpPr>
            <p:spPr>
              <a:xfrm>
                <a:off x="5551000" y="4298797"/>
                <a:ext cx="145500" cy="0"/>
              </a:xfrm>
              <a:prstGeom prst="straightConnector1">
                <a:avLst/>
              </a:prstGeom>
              <a:noFill/>
              <a:ln w="28575" cap="flat" cmpd="sng">
                <a:solidFill>
                  <a:srgbClr val="435D74"/>
                </a:solidFill>
                <a:prstDash val="solid"/>
                <a:round/>
                <a:headEnd type="none" w="med" len="med"/>
                <a:tailEnd type="none" w="med" len="med"/>
              </a:ln>
            </p:spPr>
          </p:cxnSp>
        </p:grpSp>
        <p:grpSp>
          <p:nvGrpSpPr>
            <p:cNvPr id="5108" name="Google Shape;5108;p60"/>
            <p:cNvGrpSpPr/>
            <p:nvPr/>
          </p:nvGrpSpPr>
          <p:grpSpPr>
            <a:xfrm>
              <a:off x="4403010" y="3985221"/>
              <a:ext cx="1109518" cy="181500"/>
              <a:chOff x="4403010" y="3985221"/>
              <a:chExt cx="1109518" cy="181500"/>
            </a:xfrm>
          </p:grpSpPr>
          <p:sp>
            <p:nvSpPr>
              <p:cNvPr id="5109" name="Google Shape;5109;p60"/>
              <p:cNvSpPr/>
              <p:nvPr/>
            </p:nvSpPr>
            <p:spPr>
              <a:xfrm rot="10800000">
                <a:off x="4471829" y="3985221"/>
                <a:ext cx="1040700" cy="1815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110" name="Google Shape;5110;p60"/>
              <p:cNvCxnSpPr/>
              <p:nvPr/>
            </p:nvCxnSpPr>
            <p:spPr>
              <a:xfrm>
                <a:off x="4403010" y="4075993"/>
                <a:ext cx="145500" cy="0"/>
              </a:xfrm>
              <a:prstGeom prst="straightConnector1">
                <a:avLst/>
              </a:prstGeom>
              <a:noFill/>
              <a:ln w="28575" cap="flat" cmpd="sng">
                <a:solidFill>
                  <a:srgbClr val="5F7D95"/>
                </a:solidFill>
                <a:prstDash val="solid"/>
                <a:round/>
                <a:headEnd type="none" w="med" len="med"/>
                <a:tailEnd type="none" w="med" len="med"/>
              </a:ln>
            </p:spPr>
          </p:cxnSp>
        </p:grpSp>
        <p:grpSp>
          <p:nvGrpSpPr>
            <p:cNvPr id="5111" name="Google Shape;5111;p60"/>
            <p:cNvGrpSpPr/>
            <p:nvPr/>
          </p:nvGrpSpPr>
          <p:grpSpPr>
            <a:xfrm>
              <a:off x="4618704" y="3766582"/>
              <a:ext cx="807858" cy="181500"/>
              <a:chOff x="4618704" y="3766582"/>
              <a:chExt cx="807858" cy="181500"/>
            </a:xfrm>
          </p:grpSpPr>
          <p:sp>
            <p:nvSpPr>
              <p:cNvPr id="5112" name="Google Shape;5112;p60"/>
              <p:cNvSpPr/>
              <p:nvPr/>
            </p:nvSpPr>
            <p:spPr>
              <a:xfrm rot="10800000">
                <a:off x="4618704" y="3766582"/>
                <a:ext cx="747000" cy="1815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113" name="Google Shape;5113;p60"/>
              <p:cNvCxnSpPr/>
              <p:nvPr/>
            </p:nvCxnSpPr>
            <p:spPr>
              <a:xfrm>
                <a:off x="5281062" y="3855291"/>
                <a:ext cx="145500" cy="0"/>
              </a:xfrm>
              <a:prstGeom prst="straightConnector1">
                <a:avLst/>
              </a:prstGeom>
              <a:noFill/>
              <a:ln w="28575" cap="flat" cmpd="sng">
                <a:solidFill>
                  <a:srgbClr val="869FB2"/>
                </a:solidFill>
                <a:prstDash val="solid"/>
                <a:round/>
                <a:headEnd type="none" w="med" len="med"/>
                <a:tailEnd type="none" w="med" len="med"/>
              </a:ln>
            </p:spPr>
          </p:cxnSp>
        </p:grpSp>
        <p:grpSp>
          <p:nvGrpSpPr>
            <p:cNvPr id="5114" name="Google Shape;5114;p60"/>
            <p:cNvGrpSpPr/>
            <p:nvPr/>
          </p:nvGrpSpPr>
          <p:grpSpPr>
            <a:xfrm>
              <a:off x="4735238" y="3547942"/>
              <a:ext cx="462839" cy="181500"/>
              <a:chOff x="4735238" y="3547942"/>
              <a:chExt cx="462839" cy="181500"/>
            </a:xfrm>
          </p:grpSpPr>
          <p:sp>
            <p:nvSpPr>
              <p:cNvPr id="5115" name="Google Shape;5115;p60"/>
              <p:cNvSpPr/>
              <p:nvPr/>
            </p:nvSpPr>
            <p:spPr>
              <a:xfrm rot="10800000">
                <a:off x="4786477" y="3547942"/>
                <a:ext cx="411600" cy="1815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116" name="Google Shape;5116;p60"/>
              <p:cNvCxnSpPr/>
              <p:nvPr/>
            </p:nvCxnSpPr>
            <p:spPr>
              <a:xfrm>
                <a:off x="4735238" y="3636872"/>
                <a:ext cx="145500" cy="0"/>
              </a:xfrm>
              <a:prstGeom prst="straightConnector1">
                <a:avLst/>
              </a:prstGeom>
              <a:noFill/>
              <a:ln w="28575" cap="flat" cmpd="sng">
                <a:solidFill>
                  <a:srgbClr val="BAC8D3"/>
                </a:solidFill>
                <a:prstDash val="solid"/>
                <a:round/>
                <a:headEnd type="none" w="med" len="med"/>
                <a:tailEnd type="none" w="med" len="med"/>
              </a:ln>
            </p:spPr>
          </p:cxnSp>
        </p:grpSp>
      </p:grpSp>
      <p:grpSp>
        <p:nvGrpSpPr>
          <p:cNvPr id="5117" name="Google Shape;5117;p60"/>
          <p:cNvGrpSpPr/>
          <p:nvPr/>
        </p:nvGrpSpPr>
        <p:grpSpPr>
          <a:xfrm>
            <a:off x="7420047" y="2151285"/>
            <a:ext cx="1020955" cy="928853"/>
            <a:chOff x="926675" y="238125"/>
            <a:chExt cx="5755100" cy="5232975"/>
          </a:xfrm>
        </p:grpSpPr>
        <p:sp>
          <p:nvSpPr>
            <p:cNvPr id="5118" name="Google Shape;5118;p60"/>
            <p:cNvSpPr/>
            <p:nvPr/>
          </p:nvSpPr>
          <p:spPr>
            <a:xfrm>
              <a:off x="2235475" y="2161100"/>
              <a:ext cx="3138650" cy="1012350"/>
            </a:xfrm>
            <a:custGeom>
              <a:avLst/>
              <a:gdLst/>
              <a:ahLst/>
              <a:cxnLst/>
              <a:rect l="l" t="t" r="r" b="b"/>
              <a:pathLst>
                <a:path w="125546" h="40494" extrusionOk="0">
                  <a:moveTo>
                    <a:pt x="22196" y="1"/>
                  </a:moveTo>
                  <a:lnTo>
                    <a:pt x="8133" y="25661"/>
                  </a:lnTo>
                  <a:lnTo>
                    <a:pt x="1" y="40494"/>
                  </a:lnTo>
                  <a:lnTo>
                    <a:pt x="125545" y="40494"/>
                  </a:lnTo>
                  <a:lnTo>
                    <a:pt x="117413" y="25661"/>
                  </a:lnTo>
                  <a:lnTo>
                    <a:pt x="103351" y="1"/>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19" name="Google Shape;5119;p60"/>
            <p:cNvSpPr/>
            <p:nvPr/>
          </p:nvSpPr>
          <p:spPr>
            <a:xfrm>
              <a:off x="2825775" y="238125"/>
              <a:ext cx="1961900" cy="1850225"/>
            </a:xfrm>
            <a:custGeom>
              <a:avLst/>
              <a:gdLst/>
              <a:ahLst/>
              <a:cxnLst/>
              <a:rect l="l" t="t" r="r" b="b"/>
              <a:pathLst>
                <a:path w="78476" h="74009" extrusionOk="0">
                  <a:moveTo>
                    <a:pt x="39246" y="0"/>
                  </a:moveTo>
                  <a:lnTo>
                    <a:pt x="1" y="74009"/>
                  </a:lnTo>
                  <a:lnTo>
                    <a:pt x="78476" y="74009"/>
                  </a:lnTo>
                  <a:lnTo>
                    <a:pt x="39246"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20" name="Google Shape;5120;p60"/>
            <p:cNvSpPr/>
            <p:nvPr/>
          </p:nvSpPr>
          <p:spPr>
            <a:xfrm>
              <a:off x="926675" y="4357100"/>
              <a:ext cx="5755100" cy="1114000"/>
            </a:xfrm>
            <a:custGeom>
              <a:avLst/>
              <a:gdLst/>
              <a:ahLst/>
              <a:cxnLst/>
              <a:rect l="l" t="t" r="r" b="b"/>
              <a:pathLst>
                <a:path w="230204" h="44560" extrusionOk="0">
                  <a:moveTo>
                    <a:pt x="25737" y="1"/>
                  </a:moveTo>
                  <a:lnTo>
                    <a:pt x="0" y="44560"/>
                  </a:lnTo>
                  <a:lnTo>
                    <a:pt x="230204" y="44560"/>
                  </a:lnTo>
                  <a:lnTo>
                    <a:pt x="204467"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21" name="Google Shape;5121;p60"/>
            <p:cNvSpPr/>
            <p:nvPr/>
          </p:nvSpPr>
          <p:spPr>
            <a:xfrm>
              <a:off x="1621700" y="3256600"/>
              <a:ext cx="4370050" cy="1006950"/>
            </a:xfrm>
            <a:custGeom>
              <a:avLst/>
              <a:gdLst/>
              <a:ahLst/>
              <a:cxnLst/>
              <a:rect l="l" t="t" r="r" b="b"/>
              <a:pathLst>
                <a:path w="174802" h="40278" extrusionOk="0">
                  <a:moveTo>
                    <a:pt x="22750" y="1"/>
                  </a:moveTo>
                  <a:lnTo>
                    <a:pt x="0" y="40278"/>
                  </a:lnTo>
                  <a:lnTo>
                    <a:pt x="174802" y="40278"/>
                  </a:lnTo>
                  <a:lnTo>
                    <a:pt x="152053"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122" name="Google Shape;5122;p60"/>
          <p:cNvGrpSpPr/>
          <p:nvPr/>
        </p:nvGrpSpPr>
        <p:grpSpPr>
          <a:xfrm>
            <a:off x="727421" y="2550020"/>
            <a:ext cx="1695374" cy="1560837"/>
            <a:chOff x="727421" y="2828315"/>
            <a:chExt cx="1695374" cy="1560837"/>
          </a:xfrm>
        </p:grpSpPr>
        <p:grpSp>
          <p:nvGrpSpPr>
            <p:cNvPr id="5123" name="Google Shape;5123;p60"/>
            <p:cNvGrpSpPr/>
            <p:nvPr/>
          </p:nvGrpSpPr>
          <p:grpSpPr>
            <a:xfrm>
              <a:off x="727421" y="2828315"/>
              <a:ext cx="1695374" cy="1560837"/>
              <a:chOff x="734799" y="2782450"/>
              <a:chExt cx="1571100" cy="1577400"/>
            </a:xfrm>
          </p:grpSpPr>
          <p:cxnSp>
            <p:nvCxnSpPr>
              <p:cNvPr id="5124" name="Google Shape;5124;p60"/>
              <p:cNvCxnSpPr/>
              <p:nvPr/>
            </p:nvCxnSpPr>
            <p:spPr>
              <a:xfrm>
                <a:off x="743025" y="2782450"/>
                <a:ext cx="0" cy="1577400"/>
              </a:xfrm>
              <a:prstGeom prst="straightConnector1">
                <a:avLst/>
              </a:prstGeom>
              <a:noFill/>
              <a:ln w="19050" cap="flat" cmpd="sng">
                <a:solidFill>
                  <a:srgbClr val="E3E7EA"/>
                </a:solidFill>
                <a:prstDash val="solid"/>
                <a:round/>
                <a:headEnd type="none" w="med" len="med"/>
                <a:tailEnd type="none" w="med" len="med"/>
              </a:ln>
            </p:spPr>
          </p:cxnSp>
          <p:cxnSp>
            <p:nvCxnSpPr>
              <p:cNvPr id="5125" name="Google Shape;5125;p60"/>
              <p:cNvCxnSpPr/>
              <p:nvPr/>
            </p:nvCxnSpPr>
            <p:spPr>
              <a:xfrm rot="10800000">
                <a:off x="734799" y="4359850"/>
                <a:ext cx="1571100" cy="0"/>
              </a:xfrm>
              <a:prstGeom prst="straightConnector1">
                <a:avLst/>
              </a:prstGeom>
              <a:noFill/>
              <a:ln w="19050" cap="flat" cmpd="sng">
                <a:solidFill>
                  <a:srgbClr val="E3E7EA"/>
                </a:solidFill>
                <a:prstDash val="solid"/>
                <a:round/>
                <a:headEnd type="none" w="med" len="med"/>
                <a:tailEnd type="none" w="med" len="med"/>
              </a:ln>
            </p:spPr>
          </p:cxnSp>
        </p:grpSp>
        <p:grpSp>
          <p:nvGrpSpPr>
            <p:cNvPr id="5126" name="Google Shape;5126;p60"/>
            <p:cNvGrpSpPr/>
            <p:nvPr/>
          </p:nvGrpSpPr>
          <p:grpSpPr>
            <a:xfrm>
              <a:off x="819108" y="2882501"/>
              <a:ext cx="1556791" cy="1426186"/>
              <a:chOff x="819108" y="2882501"/>
              <a:chExt cx="1556791" cy="1426186"/>
            </a:xfrm>
          </p:grpSpPr>
          <p:grpSp>
            <p:nvGrpSpPr>
              <p:cNvPr id="5127" name="Google Shape;5127;p60"/>
              <p:cNvGrpSpPr/>
              <p:nvPr/>
            </p:nvGrpSpPr>
            <p:grpSpPr>
              <a:xfrm>
                <a:off x="819108" y="2882501"/>
                <a:ext cx="103104" cy="1426186"/>
                <a:chOff x="4674013" y="3100904"/>
                <a:chExt cx="122758" cy="1698043"/>
              </a:xfrm>
            </p:grpSpPr>
            <p:sp>
              <p:nvSpPr>
                <p:cNvPr id="5128" name="Google Shape;5128;p60"/>
                <p:cNvSpPr/>
                <p:nvPr/>
              </p:nvSpPr>
              <p:spPr>
                <a:xfrm>
                  <a:off x="4674013"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29" name="Google Shape;5129;p60"/>
                <p:cNvSpPr/>
                <p:nvPr/>
              </p:nvSpPr>
              <p:spPr>
                <a:xfrm>
                  <a:off x="4674013"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30" name="Google Shape;5130;p60"/>
                <p:cNvSpPr/>
                <p:nvPr/>
              </p:nvSpPr>
              <p:spPr>
                <a:xfrm>
                  <a:off x="4674013"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31" name="Google Shape;5131;p60"/>
                <p:cNvSpPr/>
                <p:nvPr/>
              </p:nvSpPr>
              <p:spPr>
                <a:xfrm>
                  <a:off x="4674013"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32" name="Google Shape;5132;p60"/>
                <p:cNvSpPr/>
                <p:nvPr/>
              </p:nvSpPr>
              <p:spPr>
                <a:xfrm>
                  <a:off x="4674013"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33" name="Google Shape;5133;p60"/>
                <p:cNvSpPr/>
                <p:nvPr/>
              </p:nvSpPr>
              <p:spPr>
                <a:xfrm>
                  <a:off x="4674013"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34" name="Google Shape;5134;p60"/>
                <p:cNvSpPr/>
                <p:nvPr/>
              </p:nvSpPr>
              <p:spPr>
                <a:xfrm>
                  <a:off x="4674013"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135" name="Google Shape;5135;p60"/>
              <p:cNvGrpSpPr/>
              <p:nvPr/>
            </p:nvGrpSpPr>
            <p:grpSpPr>
              <a:xfrm>
                <a:off x="1062475" y="2882501"/>
                <a:ext cx="103104" cy="1426186"/>
                <a:chOff x="4940438" y="3100904"/>
                <a:chExt cx="122758" cy="1698043"/>
              </a:xfrm>
            </p:grpSpPr>
            <p:sp>
              <p:nvSpPr>
                <p:cNvPr id="5136" name="Google Shape;5136;p60"/>
                <p:cNvSpPr/>
                <p:nvPr/>
              </p:nvSpPr>
              <p:spPr>
                <a:xfrm>
                  <a:off x="4940438"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37" name="Google Shape;5137;p60"/>
                <p:cNvSpPr/>
                <p:nvPr/>
              </p:nvSpPr>
              <p:spPr>
                <a:xfrm>
                  <a:off x="4940438"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38" name="Google Shape;5138;p60"/>
                <p:cNvSpPr/>
                <p:nvPr/>
              </p:nvSpPr>
              <p:spPr>
                <a:xfrm>
                  <a:off x="4940438"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39" name="Google Shape;5139;p60"/>
                <p:cNvSpPr/>
                <p:nvPr/>
              </p:nvSpPr>
              <p:spPr>
                <a:xfrm>
                  <a:off x="4940438"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40" name="Google Shape;5140;p60"/>
                <p:cNvSpPr/>
                <p:nvPr/>
              </p:nvSpPr>
              <p:spPr>
                <a:xfrm>
                  <a:off x="4940438"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41" name="Google Shape;5141;p60"/>
                <p:cNvSpPr/>
                <p:nvPr/>
              </p:nvSpPr>
              <p:spPr>
                <a:xfrm>
                  <a:off x="4940438"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42" name="Google Shape;5142;p60"/>
                <p:cNvSpPr/>
                <p:nvPr/>
              </p:nvSpPr>
              <p:spPr>
                <a:xfrm>
                  <a:off x="4940438"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143" name="Google Shape;5143;p60"/>
              <p:cNvGrpSpPr/>
              <p:nvPr/>
            </p:nvGrpSpPr>
            <p:grpSpPr>
              <a:xfrm>
                <a:off x="1299324" y="2882501"/>
                <a:ext cx="103104" cy="1426186"/>
                <a:chOff x="5206863" y="3100904"/>
                <a:chExt cx="122758" cy="1698043"/>
              </a:xfrm>
            </p:grpSpPr>
            <p:sp>
              <p:nvSpPr>
                <p:cNvPr id="5144" name="Google Shape;5144;p60"/>
                <p:cNvSpPr/>
                <p:nvPr/>
              </p:nvSpPr>
              <p:spPr>
                <a:xfrm>
                  <a:off x="5206863"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45" name="Google Shape;5145;p60"/>
                <p:cNvSpPr/>
                <p:nvPr/>
              </p:nvSpPr>
              <p:spPr>
                <a:xfrm>
                  <a:off x="5206863"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46" name="Google Shape;5146;p60"/>
                <p:cNvSpPr/>
                <p:nvPr/>
              </p:nvSpPr>
              <p:spPr>
                <a:xfrm>
                  <a:off x="5206863"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47" name="Google Shape;5147;p60"/>
                <p:cNvSpPr/>
                <p:nvPr/>
              </p:nvSpPr>
              <p:spPr>
                <a:xfrm>
                  <a:off x="5206863"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48" name="Google Shape;5148;p60"/>
                <p:cNvSpPr/>
                <p:nvPr/>
              </p:nvSpPr>
              <p:spPr>
                <a:xfrm>
                  <a:off x="5206863"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49" name="Google Shape;5149;p60"/>
                <p:cNvSpPr/>
                <p:nvPr/>
              </p:nvSpPr>
              <p:spPr>
                <a:xfrm>
                  <a:off x="5206863"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50" name="Google Shape;5150;p60"/>
                <p:cNvSpPr/>
                <p:nvPr/>
              </p:nvSpPr>
              <p:spPr>
                <a:xfrm>
                  <a:off x="5206863"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151" name="Google Shape;5151;p60"/>
              <p:cNvGrpSpPr/>
              <p:nvPr/>
            </p:nvGrpSpPr>
            <p:grpSpPr>
              <a:xfrm>
                <a:off x="1786057" y="2882501"/>
                <a:ext cx="103104" cy="1426186"/>
                <a:chOff x="6006138" y="3143629"/>
                <a:chExt cx="122758" cy="1698043"/>
              </a:xfrm>
            </p:grpSpPr>
            <p:sp>
              <p:nvSpPr>
                <p:cNvPr id="5152" name="Google Shape;5152;p60"/>
                <p:cNvSpPr/>
                <p:nvPr/>
              </p:nvSpPr>
              <p:spPr>
                <a:xfrm>
                  <a:off x="6006138" y="3143629"/>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53" name="Google Shape;5153;p60"/>
                <p:cNvSpPr/>
                <p:nvPr/>
              </p:nvSpPr>
              <p:spPr>
                <a:xfrm>
                  <a:off x="6006138" y="3406178"/>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54" name="Google Shape;5154;p60"/>
                <p:cNvSpPr/>
                <p:nvPr/>
              </p:nvSpPr>
              <p:spPr>
                <a:xfrm>
                  <a:off x="6006138" y="3668717"/>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55" name="Google Shape;5155;p60"/>
                <p:cNvSpPr/>
                <p:nvPr/>
              </p:nvSpPr>
              <p:spPr>
                <a:xfrm>
                  <a:off x="6006138" y="3931286"/>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56" name="Google Shape;5156;p60"/>
                <p:cNvSpPr/>
                <p:nvPr/>
              </p:nvSpPr>
              <p:spPr>
                <a:xfrm>
                  <a:off x="6006138" y="4193825"/>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57" name="Google Shape;5157;p60"/>
                <p:cNvSpPr/>
                <p:nvPr/>
              </p:nvSpPr>
              <p:spPr>
                <a:xfrm>
                  <a:off x="6006138" y="4456375"/>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58" name="Google Shape;5158;p60"/>
                <p:cNvSpPr/>
                <p:nvPr/>
              </p:nvSpPr>
              <p:spPr>
                <a:xfrm>
                  <a:off x="6006138" y="4718934"/>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159" name="Google Shape;5159;p60"/>
              <p:cNvGrpSpPr/>
              <p:nvPr/>
            </p:nvGrpSpPr>
            <p:grpSpPr>
              <a:xfrm>
                <a:off x="2029422" y="2882501"/>
                <a:ext cx="103104" cy="1426186"/>
                <a:chOff x="6805413" y="3100904"/>
                <a:chExt cx="122758" cy="1698043"/>
              </a:xfrm>
            </p:grpSpPr>
            <p:sp>
              <p:nvSpPr>
                <p:cNvPr id="5160" name="Google Shape;5160;p60"/>
                <p:cNvSpPr/>
                <p:nvPr/>
              </p:nvSpPr>
              <p:spPr>
                <a:xfrm>
                  <a:off x="6805413"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61" name="Google Shape;5161;p60"/>
                <p:cNvSpPr/>
                <p:nvPr/>
              </p:nvSpPr>
              <p:spPr>
                <a:xfrm>
                  <a:off x="6805413"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62" name="Google Shape;5162;p60"/>
                <p:cNvSpPr/>
                <p:nvPr/>
              </p:nvSpPr>
              <p:spPr>
                <a:xfrm>
                  <a:off x="6805413"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63" name="Google Shape;5163;p60"/>
                <p:cNvSpPr/>
                <p:nvPr/>
              </p:nvSpPr>
              <p:spPr>
                <a:xfrm>
                  <a:off x="6805413"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64" name="Google Shape;5164;p60"/>
                <p:cNvSpPr/>
                <p:nvPr/>
              </p:nvSpPr>
              <p:spPr>
                <a:xfrm>
                  <a:off x="6805413"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65" name="Google Shape;5165;p60"/>
                <p:cNvSpPr/>
                <p:nvPr/>
              </p:nvSpPr>
              <p:spPr>
                <a:xfrm>
                  <a:off x="6805413"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66" name="Google Shape;5166;p60"/>
                <p:cNvSpPr/>
                <p:nvPr/>
              </p:nvSpPr>
              <p:spPr>
                <a:xfrm>
                  <a:off x="6805413"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167" name="Google Shape;5167;p60"/>
              <p:cNvGrpSpPr/>
              <p:nvPr/>
            </p:nvGrpSpPr>
            <p:grpSpPr>
              <a:xfrm>
                <a:off x="2272795" y="2882501"/>
                <a:ext cx="103104" cy="1426186"/>
                <a:chOff x="5206863" y="3100904"/>
                <a:chExt cx="122758" cy="1698043"/>
              </a:xfrm>
            </p:grpSpPr>
            <p:sp>
              <p:nvSpPr>
                <p:cNvPr id="5168" name="Google Shape;5168;p60"/>
                <p:cNvSpPr/>
                <p:nvPr/>
              </p:nvSpPr>
              <p:spPr>
                <a:xfrm>
                  <a:off x="5206863"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69" name="Google Shape;5169;p60"/>
                <p:cNvSpPr/>
                <p:nvPr/>
              </p:nvSpPr>
              <p:spPr>
                <a:xfrm>
                  <a:off x="5206863"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70" name="Google Shape;5170;p60"/>
                <p:cNvSpPr/>
                <p:nvPr/>
              </p:nvSpPr>
              <p:spPr>
                <a:xfrm>
                  <a:off x="5206863"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71" name="Google Shape;5171;p60"/>
                <p:cNvSpPr/>
                <p:nvPr/>
              </p:nvSpPr>
              <p:spPr>
                <a:xfrm>
                  <a:off x="5206863"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72" name="Google Shape;5172;p60"/>
                <p:cNvSpPr/>
                <p:nvPr/>
              </p:nvSpPr>
              <p:spPr>
                <a:xfrm>
                  <a:off x="5206863"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73" name="Google Shape;5173;p60"/>
                <p:cNvSpPr/>
                <p:nvPr/>
              </p:nvSpPr>
              <p:spPr>
                <a:xfrm>
                  <a:off x="5206863"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74" name="Google Shape;5174;p60"/>
                <p:cNvSpPr/>
                <p:nvPr/>
              </p:nvSpPr>
              <p:spPr>
                <a:xfrm>
                  <a:off x="5206863"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175" name="Google Shape;5175;p60"/>
              <p:cNvGrpSpPr/>
              <p:nvPr/>
            </p:nvGrpSpPr>
            <p:grpSpPr>
              <a:xfrm>
                <a:off x="1542694" y="2882501"/>
                <a:ext cx="103104" cy="1426186"/>
                <a:chOff x="6006138" y="3143629"/>
                <a:chExt cx="122758" cy="1698043"/>
              </a:xfrm>
            </p:grpSpPr>
            <p:sp>
              <p:nvSpPr>
                <p:cNvPr id="5176" name="Google Shape;5176;p60"/>
                <p:cNvSpPr/>
                <p:nvPr/>
              </p:nvSpPr>
              <p:spPr>
                <a:xfrm>
                  <a:off x="6006138" y="3143629"/>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77" name="Google Shape;5177;p60"/>
                <p:cNvSpPr/>
                <p:nvPr/>
              </p:nvSpPr>
              <p:spPr>
                <a:xfrm>
                  <a:off x="6006138" y="3406178"/>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78" name="Google Shape;5178;p60"/>
                <p:cNvSpPr/>
                <p:nvPr/>
              </p:nvSpPr>
              <p:spPr>
                <a:xfrm>
                  <a:off x="6006138" y="3668717"/>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79" name="Google Shape;5179;p60"/>
                <p:cNvSpPr/>
                <p:nvPr/>
              </p:nvSpPr>
              <p:spPr>
                <a:xfrm>
                  <a:off x="6006138" y="3931286"/>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80" name="Google Shape;5180;p60"/>
                <p:cNvSpPr/>
                <p:nvPr/>
              </p:nvSpPr>
              <p:spPr>
                <a:xfrm>
                  <a:off x="6006138" y="4193825"/>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81" name="Google Shape;5181;p60"/>
                <p:cNvSpPr/>
                <p:nvPr/>
              </p:nvSpPr>
              <p:spPr>
                <a:xfrm>
                  <a:off x="6006138" y="4456375"/>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82" name="Google Shape;5182;p60"/>
                <p:cNvSpPr/>
                <p:nvPr/>
              </p:nvSpPr>
              <p:spPr>
                <a:xfrm>
                  <a:off x="6006138" y="4718934"/>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grpSp>
        <p:nvGrpSpPr>
          <p:cNvPr id="5183" name="Google Shape;5183;p60"/>
          <p:cNvGrpSpPr/>
          <p:nvPr/>
        </p:nvGrpSpPr>
        <p:grpSpPr>
          <a:xfrm>
            <a:off x="5683472" y="3239742"/>
            <a:ext cx="2749952" cy="870677"/>
            <a:chOff x="238125" y="1725700"/>
            <a:chExt cx="7139025" cy="2260325"/>
          </a:xfrm>
        </p:grpSpPr>
        <p:sp>
          <p:nvSpPr>
            <p:cNvPr id="5184" name="Google Shape;5184;p60"/>
            <p:cNvSpPr/>
            <p:nvPr/>
          </p:nvSpPr>
          <p:spPr>
            <a:xfrm>
              <a:off x="238125" y="1741950"/>
              <a:ext cx="6506150" cy="2228050"/>
            </a:xfrm>
            <a:custGeom>
              <a:avLst/>
              <a:gdLst/>
              <a:ahLst/>
              <a:cxnLst/>
              <a:rect l="l" t="t" r="r" b="b"/>
              <a:pathLst>
                <a:path w="260246" h="89122" extrusionOk="0">
                  <a:moveTo>
                    <a:pt x="260246" y="1"/>
                  </a:moveTo>
                  <a:lnTo>
                    <a:pt x="0" y="44559"/>
                  </a:lnTo>
                  <a:lnTo>
                    <a:pt x="260241" y="89121"/>
                  </a:lnTo>
                  <a:cubicBezTo>
                    <a:pt x="250030" y="85482"/>
                    <a:pt x="242259" y="66921"/>
                    <a:pt x="242259" y="44559"/>
                  </a:cubicBezTo>
                  <a:cubicBezTo>
                    <a:pt x="242259" y="22201"/>
                    <a:pt x="250039" y="3626"/>
                    <a:pt x="260246"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85" name="Google Shape;5185;p60"/>
            <p:cNvSpPr/>
            <p:nvPr/>
          </p:nvSpPr>
          <p:spPr>
            <a:xfrm>
              <a:off x="2480475" y="2435950"/>
              <a:ext cx="438500" cy="841400"/>
            </a:xfrm>
            <a:custGeom>
              <a:avLst/>
              <a:gdLst/>
              <a:ahLst/>
              <a:cxnLst/>
              <a:rect l="l" t="t" r="r" b="b"/>
              <a:pathLst>
                <a:path w="17540" h="33656" extrusionOk="0">
                  <a:moveTo>
                    <a:pt x="8770" y="1"/>
                  </a:moveTo>
                  <a:cubicBezTo>
                    <a:pt x="3929" y="1"/>
                    <a:pt x="0" y="7536"/>
                    <a:pt x="0" y="16826"/>
                  </a:cubicBezTo>
                  <a:cubicBezTo>
                    <a:pt x="0" y="26120"/>
                    <a:pt x="3929" y="33655"/>
                    <a:pt x="8770" y="33655"/>
                  </a:cubicBezTo>
                  <a:cubicBezTo>
                    <a:pt x="13616" y="33655"/>
                    <a:pt x="17540" y="26120"/>
                    <a:pt x="17540" y="16826"/>
                  </a:cubicBezTo>
                  <a:cubicBezTo>
                    <a:pt x="17540" y="7536"/>
                    <a:pt x="13616" y="1"/>
                    <a:pt x="877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86" name="Google Shape;5186;p60"/>
            <p:cNvSpPr/>
            <p:nvPr/>
          </p:nvSpPr>
          <p:spPr>
            <a:xfrm>
              <a:off x="3663250" y="2219875"/>
              <a:ext cx="607450" cy="1272525"/>
            </a:xfrm>
            <a:custGeom>
              <a:avLst/>
              <a:gdLst/>
              <a:ahLst/>
              <a:cxnLst/>
              <a:rect l="l" t="t" r="r" b="b"/>
              <a:pathLst>
                <a:path w="24298" h="50901" extrusionOk="0">
                  <a:moveTo>
                    <a:pt x="12147" y="1"/>
                  </a:moveTo>
                  <a:cubicBezTo>
                    <a:pt x="8924" y="1"/>
                    <a:pt x="5836" y="2681"/>
                    <a:pt x="3558" y="7450"/>
                  </a:cubicBezTo>
                  <a:cubicBezTo>
                    <a:pt x="1280" y="12224"/>
                    <a:pt x="0" y="18697"/>
                    <a:pt x="0" y="25451"/>
                  </a:cubicBezTo>
                  <a:cubicBezTo>
                    <a:pt x="0" y="32200"/>
                    <a:pt x="1280" y="38673"/>
                    <a:pt x="3558" y="43447"/>
                  </a:cubicBezTo>
                  <a:cubicBezTo>
                    <a:pt x="5836" y="48216"/>
                    <a:pt x="8924" y="50901"/>
                    <a:pt x="12147" y="50901"/>
                  </a:cubicBezTo>
                  <a:cubicBezTo>
                    <a:pt x="15370" y="50901"/>
                    <a:pt x="18457" y="48216"/>
                    <a:pt x="20735" y="43447"/>
                  </a:cubicBezTo>
                  <a:cubicBezTo>
                    <a:pt x="23014" y="38673"/>
                    <a:pt x="24298" y="32200"/>
                    <a:pt x="24298" y="25451"/>
                  </a:cubicBezTo>
                  <a:cubicBezTo>
                    <a:pt x="24298" y="18697"/>
                    <a:pt x="23014" y="12224"/>
                    <a:pt x="20735" y="7450"/>
                  </a:cubicBezTo>
                  <a:cubicBezTo>
                    <a:pt x="18457" y="2681"/>
                    <a:pt x="15370" y="1"/>
                    <a:pt x="12147"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87" name="Google Shape;5187;p60"/>
            <p:cNvSpPr/>
            <p:nvPr/>
          </p:nvSpPr>
          <p:spPr>
            <a:xfrm>
              <a:off x="4999700" y="1973525"/>
              <a:ext cx="820500" cy="1764350"/>
            </a:xfrm>
            <a:custGeom>
              <a:avLst/>
              <a:gdLst/>
              <a:ahLst/>
              <a:cxnLst/>
              <a:rect l="l" t="t" r="r" b="b"/>
              <a:pathLst>
                <a:path w="32820" h="70574" extrusionOk="0">
                  <a:moveTo>
                    <a:pt x="16410" y="0"/>
                  </a:moveTo>
                  <a:cubicBezTo>
                    <a:pt x="12057" y="0"/>
                    <a:pt x="7884" y="3716"/>
                    <a:pt x="4806" y="10334"/>
                  </a:cubicBezTo>
                  <a:cubicBezTo>
                    <a:pt x="1728" y="16952"/>
                    <a:pt x="1" y="25925"/>
                    <a:pt x="1" y="35287"/>
                  </a:cubicBezTo>
                  <a:cubicBezTo>
                    <a:pt x="1" y="44644"/>
                    <a:pt x="1728" y="53622"/>
                    <a:pt x="4806" y="60239"/>
                  </a:cubicBezTo>
                  <a:cubicBezTo>
                    <a:pt x="7884" y="66857"/>
                    <a:pt x="12057" y="70573"/>
                    <a:pt x="16410" y="70573"/>
                  </a:cubicBezTo>
                  <a:cubicBezTo>
                    <a:pt x="20759" y="70573"/>
                    <a:pt x="24936" y="66857"/>
                    <a:pt x="28014" y="60239"/>
                  </a:cubicBezTo>
                  <a:cubicBezTo>
                    <a:pt x="31088" y="53622"/>
                    <a:pt x="32819" y="44644"/>
                    <a:pt x="32819" y="35287"/>
                  </a:cubicBezTo>
                  <a:cubicBezTo>
                    <a:pt x="32819" y="25925"/>
                    <a:pt x="31088" y="16952"/>
                    <a:pt x="28014" y="10334"/>
                  </a:cubicBezTo>
                  <a:cubicBezTo>
                    <a:pt x="24936" y="3716"/>
                    <a:pt x="20759" y="0"/>
                    <a:pt x="1641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88" name="Google Shape;5188;p60"/>
            <p:cNvSpPr/>
            <p:nvPr/>
          </p:nvSpPr>
          <p:spPr>
            <a:xfrm>
              <a:off x="6838275" y="1725700"/>
              <a:ext cx="150" cy="0"/>
            </a:xfrm>
            <a:custGeom>
              <a:avLst/>
              <a:gdLst/>
              <a:ahLst/>
              <a:cxnLst/>
              <a:rect l="l" t="t" r="r" b="b"/>
              <a:pathLst>
                <a:path w="6" extrusionOk="0">
                  <a:moveTo>
                    <a:pt x="5" y="0"/>
                  </a:moveTo>
                  <a:lnTo>
                    <a:pt x="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89" name="Google Shape;5189;p60"/>
            <p:cNvSpPr/>
            <p:nvPr/>
          </p:nvSpPr>
          <p:spPr>
            <a:xfrm>
              <a:off x="6838400" y="3986000"/>
              <a:ext cx="25" cy="25"/>
            </a:xfrm>
            <a:custGeom>
              <a:avLst/>
              <a:gdLst/>
              <a:ahLst/>
              <a:cxnLst/>
              <a:rect l="l" t="t" r="r" b="b"/>
              <a:pathLst>
                <a:path w="1" h="1" extrusionOk="0">
                  <a:moveTo>
                    <a:pt x="0" y="1"/>
                  </a:moveTo>
                  <a:lnTo>
                    <a:pt x="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90" name="Google Shape;5190;p60"/>
            <p:cNvSpPr/>
            <p:nvPr/>
          </p:nvSpPr>
          <p:spPr>
            <a:xfrm>
              <a:off x="6744250" y="3969975"/>
              <a:ext cx="94175" cy="16050"/>
            </a:xfrm>
            <a:custGeom>
              <a:avLst/>
              <a:gdLst/>
              <a:ahLst/>
              <a:cxnLst/>
              <a:rect l="l" t="t" r="r" b="b"/>
              <a:pathLst>
                <a:path w="3767" h="642" extrusionOk="0">
                  <a:moveTo>
                    <a:pt x="1" y="0"/>
                  </a:moveTo>
                  <a:lnTo>
                    <a:pt x="1" y="0"/>
                  </a:lnTo>
                  <a:cubicBezTo>
                    <a:pt x="1190" y="425"/>
                    <a:pt x="2415" y="642"/>
                    <a:pt x="3662" y="642"/>
                  </a:cubicBezTo>
                  <a:lnTo>
                    <a:pt x="3766" y="642"/>
                  </a:lnTo>
                  <a:lnTo>
                    <a:pt x="1"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91" name="Google Shape;5191;p60"/>
            <p:cNvSpPr/>
            <p:nvPr/>
          </p:nvSpPr>
          <p:spPr>
            <a:xfrm>
              <a:off x="6744250" y="1725700"/>
              <a:ext cx="94050" cy="16175"/>
            </a:xfrm>
            <a:custGeom>
              <a:avLst/>
              <a:gdLst/>
              <a:ahLst/>
              <a:cxnLst/>
              <a:rect l="l" t="t" r="r" b="b"/>
              <a:pathLst>
                <a:path w="3762" h="647" extrusionOk="0">
                  <a:moveTo>
                    <a:pt x="3662" y="0"/>
                  </a:moveTo>
                  <a:cubicBezTo>
                    <a:pt x="2415" y="0"/>
                    <a:pt x="1194" y="222"/>
                    <a:pt x="1" y="646"/>
                  </a:cubicBezTo>
                  <a:lnTo>
                    <a:pt x="3762"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92" name="Google Shape;5192;p60"/>
            <p:cNvSpPr/>
            <p:nvPr/>
          </p:nvSpPr>
          <p:spPr>
            <a:xfrm>
              <a:off x="6294575" y="1725700"/>
              <a:ext cx="1082575" cy="2260225"/>
            </a:xfrm>
            <a:custGeom>
              <a:avLst/>
              <a:gdLst/>
              <a:ahLst/>
              <a:cxnLst/>
              <a:rect l="l" t="t" r="r" b="b"/>
              <a:pathLst>
                <a:path w="43303" h="90409" extrusionOk="0">
                  <a:moveTo>
                    <a:pt x="21749" y="0"/>
                  </a:moveTo>
                  <a:lnTo>
                    <a:pt x="17988" y="646"/>
                  </a:lnTo>
                  <a:cubicBezTo>
                    <a:pt x="7781" y="4276"/>
                    <a:pt x="1" y="22846"/>
                    <a:pt x="1" y="45204"/>
                  </a:cubicBezTo>
                  <a:cubicBezTo>
                    <a:pt x="1" y="67562"/>
                    <a:pt x="7781" y="86132"/>
                    <a:pt x="17988" y="89766"/>
                  </a:cubicBezTo>
                  <a:lnTo>
                    <a:pt x="21753" y="90408"/>
                  </a:lnTo>
                  <a:lnTo>
                    <a:pt x="21758" y="90408"/>
                  </a:lnTo>
                  <a:cubicBezTo>
                    <a:pt x="33665" y="90291"/>
                    <a:pt x="43302" y="70094"/>
                    <a:pt x="43302" y="45204"/>
                  </a:cubicBezTo>
                  <a:cubicBezTo>
                    <a:pt x="43302" y="20315"/>
                    <a:pt x="33665" y="118"/>
                    <a:pt x="2175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93" name="Google Shape;5193;p60"/>
            <p:cNvSpPr/>
            <p:nvPr/>
          </p:nvSpPr>
          <p:spPr>
            <a:xfrm>
              <a:off x="1511625" y="2613375"/>
              <a:ext cx="292400" cy="484275"/>
            </a:xfrm>
            <a:custGeom>
              <a:avLst/>
              <a:gdLst/>
              <a:ahLst/>
              <a:cxnLst/>
              <a:rect l="l" t="t" r="r" b="b"/>
              <a:pathLst>
                <a:path w="11696" h="19371" extrusionOk="0">
                  <a:moveTo>
                    <a:pt x="5850" y="1"/>
                  </a:moveTo>
                  <a:cubicBezTo>
                    <a:pt x="2618" y="1"/>
                    <a:pt x="1" y="4336"/>
                    <a:pt x="1" y="9684"/>
                  </a:cubicBezTo>
                  <a:cubicBezTo>
                    <a:pt x="1" y="15036"/>
                    <a:pt x="2618" y="19371"/>
                    <a:pt x="5850" y="19371"/>
                  </a:cubicBezTo>
                  <a:cubicBezTo>
                    <a:pt x="9078" y="19371"/>
                    <a:pt x="11695" y="15036"/>
                    <a:pt x="11695" y="9684"/>
                  </a:cubicBezTo>
                  <a:cubicBezTo>
                    <a:pt x="11695" y="4336"/>
                    <a:pt x="9078" y="1"/>
                    <a:pt x="5850"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194" name="Google Shape;5194;p60"/>
          <p:cNvGrpSpPr/>
          <p:nvPr/>
        </p:nvGrpSpPr>
        <p:grpSpPr>
          <a:xfrm>
            <a:off x="5953636" y="2181488"/>
            <a:ext cx="1105452" cy="916747"/>
            <a:chOff x="5249100" y="1210600"/>
            <a:chExt cx="3502700" cy="2904775"/>
          </a:xfrm>
        </p:grpSpPr>
        <p:sp>
          <p:nvSpPr>
            <p:cNvPr id="5195" name="Google Shape;5195;p60"/>
            <p:cNvSpPr/>
            <p:nvPr/>
          </p:nvSpPr>
          <p:spPr>
            <a:xfrm>
              <a:off x="5479658" y="1210600"/>
              <a:ext cx="3108190" cy="632425"/>
            </a:xfrm>
            <a:custGeom>
              <a:avLst/>
              <a:gdLst/>
              <a:ahLst/>
              <a:cxnLst/>
              <a:rect l="l" t="t" r="r" b="b"/>
              <a:pathLst>
                <a:path w="117257" h="25297" extrusionOk="0">
                  <a:moveTo>
                    <a:pt x="1" y="0"/>
                  </a:moveTo>
                  <a:lnTo>
                    <a:pt x="14647" y="25297"/>
                  </a:lnTo>
                  <a:lnTo>
                    <a:pt x="102066" y="25297"/>
                  </a:lnTo>
                  <a:lnTo>
                    <a:pt x="117257" y="0"/>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96" name="Google Shape;5196;p60"/>
            <p:cNvSpPr/>
            <p:nvPr/>
          </p:nvSpPr>
          <p:spPr>
            <a:xfrm>
              <a:off x="5769162" y="1842998"/>
              <a:ext cx="2424880" cy="631925"/>
            </a:xfrm>
            <a:custGeom>
              <a:avLst/>
              <a:gdLst/>
              <a:ahLst/>
              <a:cxnLst/>
              <a:rect l="l" t="t" r="r" b="b"/>
              <a:pathLst>
                <a:path w="91479" h="25277" extrusionOk="0">
                  <a:moveTo>
                    <a:pt x="1" y="1"/>
                  </a:moveTo>
                  <a:lnTo>
                    <a:pt x="14647" y="25276"/>
                  </a:lnTo>
                  <a:lnTo>
                    <a:pt x="76602" y="25276"/>
                  </a:lnTo>
                  <a:lnTo>
                    <a:pt x="91479"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97" name="Google Shape;5197;p60"/>
            <p:cNvSpPr/>
            <p:nvPr/>
          </p:nvSpPr>
          <p:spPr>
            <a:xfrm>
              <a:off x="6065319" y="2474896"/>
              <a:ext cx="1739369" cy="632450"/>
            </a:xfrm>
            <a:custGeom>
              <a:avLst/>
              <a:gdLst/>
              <a:ahLst/>
              <a:cxnLst/>
              <a:rect l="l" t="t" r="r" b="b"/>
              <a:pathLst>
                <a:path w="65618" h="25298" extrusionOk="0">
                  <a:moveTo>
                    <a:pt x="1" y="0"/>
                  </a:moveTo>
                  <a:lnTo>
                    <a:pt x="14417" y="25297"/>
                  </a:lnTo>
                  <a:lnTo>
                    <a:pt x="50887" y="25297"/>
                  </a:lnTo>
                  <a:lnTo>
                    <a:pt x="6561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98" name="Google Shape;5198;p60"/>
            <p:cNvSpPr/>
            <p:nvPr/>
          </p:nvSpPr>
          <p:spPr>
            <a:xfrm>
              <a:off x="6354293" y="3107319"/>
              <a:ext cx="1061572" cy="632425"/>
            </a:xfrm>
            <a:custGeom>
              <a:avLst/>
              <a:gdLst/>
              <a:ahLst/>
              <a:cxnLst/>
              <a:rect l="l" t="t" r="r" b="b"/>
              <a:pathLst>
                <a:path w="40048" h="25297" extrusionOk="0">
                  <a:moveTo>
                    <a:pt x="0" y="0"/>
                  </a:moveTo>
                  <a:lnTo>
                    <a:pt x="14668" y="25297"/>
                  </a:lnTo>
                  <a:lnTo>
                    <a:pt x="25360" y="25297"/>
                  </a:lnTo>
                  <a:lnTo>
                    <a:pt x="40048" y="0"/>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199" name="Google Shape;5199;p60"/>
            <p:cNvCxnSpPr/>
            <p:nvPr/>
          </p:nvCxnSpPr>
          <p:spPr>
            <a:xfrm>
              <a:off x="5249100" y="2382654"/>
              <a:ext cx="922800" cy="0"/>
            </a:xfrm>
            <a:prstGeom prst="straightConnector1">
              <a:avLst/>
            </a:prstGeom>
            <a:noFill/>
            <a:ln w="19050" cap="flat" cmpd="sng">
              <a:solidFill>
                <a:srgbClr val="869FB2"/>
              </a:solidFill>
              <a:prstDash val="solid"/>
              <a:round/>
              <a:headEnd type="oval" w="med" len="med"/>
              <a:tailEnd type="none" w="med" len="med"/>
            </a:ln>
          </p:spPr>
        </p:cxnSp>
        <p:cxnSp>
          <p:nvCxnSpPr>
            <p:cNvPr id="5200" name="Google Shape;5200;p60"/>
            <p:cNvCxnSpPr/>
            <p:nvPr/>
          </p:nvCxnSpPr>
          <p:spPr>
            <a:xfrm rot="10800000">
              <a:off x="8178522" y="1765431"/>
              <a:ext cx="559200" cy="0"/>
            </a:xfrm>
            <a:prstGeom prst="straightConnector1">
              <a:avLst/>
            </a:prstGeom>
            <a:noFill/>
            <a:ln w="19050" cap="flat" cmpd="sng">
              <a:solidFill>
                <a:srgbClr val="BAC8D3"/>
              </a:solidFill>
              <a:prstDash val="solid"/>
              <a:round/>
              <a:headEnd type="oval" w="med" len="med"/>
              <a:tailEnd type="none" w="med" len="med"/>
            </a:ln>
          </p:spPr>
        </p:cxnSp>
        <p:cxnSp>
          <p:nvCxnSpPr>
            <p:cNvPr id="5201" name="Google Shape;5201;p60"/>
            <p:cNvCxnSpPr/>
            <p:nvPr/>
          </p:nvCxnSpPr>
          <p:spPr>
            <a:xfrm rot="10800000">
              <a:off x="7467500" y="2943528"/>
              <a:ext cx="1284300" cy="0"/>
            </a:xfrm>
            <a:prstGeom prst="straightConnector1">
              <a:avLst/>
            </a:prstGeom>
            <a:noFill/>
            <a:ln w="19050" cap="flat" cmpd="sng">
              <a:solidFill>
                <a:srgbClr val="5F7D95"/>
              </a:solidFill>
              <a:prstDash val="solid"/>
              <a:round/>
              <a:headEnd type="oval" w="med" len="med"/>
              <a:tailEnd type="none" w="med" len="med"/>
            </a:ln>
          </p:spPr>
        </p:cxnSp>
        <p:cxnSp>
          <p:nvCxnSpPr>
            <p:cNvPr id="5202" name="Google Shape;5202;p60"/>
            <p:cNvCxnSpPr/>
            <p:nvPr/>
          </p:nvCxnSpPr>
          <p:spPr>
            <a:xfrm>
              <a:off x="5787288" y="3630350"/>
              <a:ext cx="922800" cy="0"/>
            </a:xfrm>
            <a:prstGeom prst="straightConnector1">
              <a:avLst/>
            </a:prstGeom>
            <a:noFill/>
            <a:ln w="19050" cap="flat" cmpd="sng">
              <a:solidFill>
                <a:srgbClr val="435D74"/>
              </a:solidFill>
              <a:prstDash val="solid"/>
              <a:round/>
              <a:headEnd type="oval" w="med" len="med"/>
              <a:tailEnd type="none" w="med" len="med"/>
            </a:ln>
          </p:spPr>
        </p:cxnSp>
        <p:sp>
          <p:nvSpPr>
            <p:cNvPr id="5203" name="Google Shape;5203;p60"/>
            <p:cNvSpPr/>
            <p:nvPr/>
          </p:nvSpPr>
          <p:spPr>
            <a:xfrm>
              <a:off x="6601902" y="3690575"/>
              <a:ext cx="566400" cy="424800"/>
            </a:xfrm>
            <a:prstGeom prst="downArrow">
              <a:avLst>
                <a:gd name="adj1" fmla="val 50000"/>
                <a:gd name="adj2" fmla="val 50000"/>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204" name="Google Shape;5204;p60"/>
          <p:cNvGrpSpPr/>
          <p:nvPr/>
        </p:nvGrpSpPr>
        <p:grpSpPr>
          <a:xfrm>
            <a:off x="7136183" y="900906"/>
            <a:ext cx="1304650" cy="1124856"/>
            <a:chOff x="7287122" y="1165658"/>
            <a:chExt cx="1219413" cy="1051365"/>
          </a:xfrm>
        </p:grpSpPr>
        <p:grpSp>
          <p:nvGrpSpPr>
            <p:cNvPr id="5205" name="Google Shape;5205;p60"/>
            <p:cNvGrpSpPr/>
            <p:nvPr/>
          </p:nvGrpSpPr>
          <p:grpSpPr>
            <a:xfrm>
              <a:off x="7287122" y="1969723"/>
              <a:ext cx="1219413" cy="247300"/>
              <a:chOff x="7287122" y="1969723"/>
              <a:chExt cx="1219413" cy="247300"/>
            </a:xfrm>
          </p:grpSpPr>
          <p:sp>
            <p:nvSpPr>
              <p:cNvPr id="5206" name="Google Shape;5206;p60"/>
              <p:cNvSpPr/>
              <p:nvPr/>
            </p:nvSpPr>
            <p:spPr>
              <a:xfrm flipH="1">
                <a:off x="8366247" y="1969723"/>
                <a:ext cx="140288" cy="247300"/>
              </a:xfrm>
              <a:custGeom>
                <a:avLst/>
                <a:gdLst/>
                <a:ahLst/>
                <a:cxnLst/>
                <a:rect l="l" t="t" r="r" b="b"/>
                <a:pathLst>
                  <a:path w="14992" h="26428" extrusionOk="0">
                    <a:moveTo>
                      <a:pt x="31" y="0"/>
                    </a:moveTo>
                    <a:cubicBezTo>
                      <a:pt x="25" y="0"/>
                      <a:pt x="19" y="0"/>
                      <a:pt x="13" y="0"/>
                    </a:cubicBezTo>
                    <a:lnTo>
                      <a:pt x="0" y="0"/>
                    </a:lnTo>
                    <a:lnTo>
                      <a:pt x="0" y="26407"/>
                    </a:lnTo>
                    <a:lnTo>
                      <a:pt x="13" y="26427"/>
                    </a:lnTo>
                    <a:lnTo>
                      <a:pt x="14992" y="1860"/>
                    </a:lnTo>
                    <a:cubicBezTo>
                      <a:pt x="10391" y="663"/>
                      <a:pt x="5335" y="0"/>
                      <a:pt x="3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207" name="Google Shape;5207;p60"/>
              <p:cNvGrpSpPr/>
              <p:nvPr/>
            </p:nvGrpSpPr>
            <p:grpSpPr>
              <a:xfrm>
                <a:off x="7287122" y="2063892"/>
                <a:ext cx="1151753" cy="73428"/>
                <a:chOff x="7287122" y="2063892"/>
                <a:chExt cx="1151753" cy="73428"/>
              </a:xfrm>
            </p:grpSpPr>
            <p:sp>
              <p:nvSpPr>
                <p:cNvPr id="5208" name="Google Shape;5208;p60"/>
                <p:cNvSpPr/>
                <p:nvPr/>
              </p:nvSpPr>
              <p:spPr>
                <a:xfrm flipH="1">
                  <a:off x="7287122" y="2063892"/>
                  <a:ext cx="507103" cy="73428"/>
                </a:xfrm>
                <a:custGeom>
                  <a:avLst/>
                  <a:gdLst/>
                  <a:ahLst/>
                  <a:cxnLst/>
                  <a:rect l="l" t="t" r="r" b="b"/>
                  <a:pathLst>
                    <a:path w="35124" h="7847" extrusionOk="0">
                      <a:moveTo>
                        <a:pt x="0" y="1"/>
                      </a:moveTo>
                      <a:lnTo>
                        <a:pt x="0" y="7847"/>
                      </a:lnTo>
                      <a:lnTo>
                        <a:pt x="35123" y="7847"/>
                      </a:lnTo>
                      <a:lnTo>
                        <a:pt x="35123"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209" name="Google Shape;5209;p60"/>
                <p:cNvCxnSpPr/>
                <p:nvPr/>
              </p:nvCxnSpPr>
              <p:spPr>
                <a:xfrm rot="10800000">
                  <a:off x="7818475" y="2100600"/>
                  <a:ext cx="620400" cy="0"/>
                </a:xfrm>
                <a:prstGeom prst="straightConnector1">
                  <a:avLst/>
                </a:prstGeom>
                <a:noFill/>
                <a:ln w="9525" cap="flat" cmpd="sng">
                  <a:solidFill>
                    <a:srgbClr val="CFD9E0"/>
                  </a:solidFill>
                  <a:prstDash val="solid"/>
                  <a:round/>
                  <a:headEnd type="none" w="med" len="med"/>
                  <a:tailEnd type="oval" w="med" len="med"/>
                </a:ln>
              </p:spPr>
            </p:cxnSp>
          </p:grpSp>
        </p:grpSp>
        <p:grpSp>
          <p:nvGrpSpPr>
            <p:cNvPr id="5210" name="Google Shape;5210;p60"/>
            <p:cNvGrpSpPr/>
            <p:nvPr/>
          </p:nvGrpSpPr>
          <p:grpSpPr>
            <a:xfrm>
              <a:off x="7287122" y="1712201"/>
              <a:ext cx="1219403" cy="246767"/>
              <a:chOff x="7287122" y="1712201"/>
              <a:chExt cx="1219403" cy="246767"/>
            </a:xfrm>
          </p:grpSpPr>
          <p:sp>
            <p:nvSpPr>
              <p:cNvPr id="5211" name="Google Shape;5211;p60"/>
              <p:cNvSpPr/>
              <p:nvPr/>
            </p:nvSpPr>
            <p:spPr>
              <a:xfrm flipH="1">
                <a:off x="8226249" y="1712201"/>
                <a:ext cx="280276" cy="246767"/>
              </a:xfrm>
              <a:custGeom>
                <a:avLst/>
                <a:gdLst/>
                <a:ahLst/>
                <a:cxnLst/>
                <a:rect l="l" t="t" r="r" b="b"/>
                <a:pathLst>
                  <a:path w="29952" h="26371" extrusionOk="0">
                    <a:moveTo>
                      <a:pt x="1" y="0"/>
                    </a:moveTo>
                    <a:lnTo>
                      <a:pt x="1" y="24234"/>
                    </a:lnTo>
                    <a:lnTo>
                      <a:pt x="14" y="24234"/>
                    </a:lnTo>
                    <a:cubicBezTo>
                      <a:pt x="14" y="24234"/>
                      <a:pt x="203" y="24229"/>
                      <a:pt x="558" y="24229"/>
                    </a:cubicBezTo>
                    <a:cubicBezTo>
                      <a:pt x="2473" y="24229"/>
                      <a:pt x="9215" y="24384"/>
                      <a:pt x="17213" y="26370"/>
                    </a:cubicBezTo>
                    <a:lnTo>
                      <a:pt x="29952" y="5713"/>
                    </a:lnTo>
                    <a:cubicBezTo>
                      <a:pt x="29952" y="5713"/>
                      <a:pt x="20827" y="0"/>
                      <a:pt x="14"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212" name="Google Shape;5212;p60"/>
              <p:cNvGrpSpPr/>
              <p:nvPr/>
            </p:nvGrpSpPr>
            <p:grpSpPr>
              <a:xfrm>
                <a:off x="7287122" y="1842861"/>
                <a:ext cx="1005303" cy="73419"/>
                <a:chOff x="7287122" y="1842861"/>
                <a:chExt cx="1005303" cy="73419"/>
              </a:xfrm>
            </p:grpSpPr>
            <p:sp>
              <p:nvSpPr>
                <p:cNvPr id="5213" name="Google Shape;5213;p60"/>
                <p:cNvSpPr/>
                <p:nvPr/>
              </p:nvSpPr>
              <p:spPr>
                <a:xfrm flipH="1">
                  <a:off x="7287122" y="1842861"/>
                  <a:ext cx="507103" cy="73419"/>
                </a:xfrm>
                <a:custGeom>
                  <a:avLst/>
                  <a:gdLst/>
                  <a:ahLst/>
                  <a:cxnLst/>
                  <a:rect l="l" t="t" r="r" b="b"/>
                  <a:pathLst>
                    <a:path w="35124" h="7846" extrusionOk="0">
                      <a:moveTo>
                        <a:pt x="0" y="1"/>
                      </a:moveTo>
                      <a:lnTo>
                        <a:pt x="0" y="7845"/>
                      </a:lnTo>
                      <a:lnTo>
                        <a:pt x="35123" y="7845"/>
                      </a:lnTo>
                      <a:lnTo>
                        <a:pt x="35123"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214" name="Google Shape;5214;p60"/>
                <p:cNvCxnSpPr/>
                <p:nvPr/>
              </p:nvCxnSpPr>
              <p:spPr>
                <a:xfrm rot="10800000">
                  <a:off x="7818425" y="1879575"/>
                  <a:ext cx="474000" cy="0"/>
                </a:xfrm>
                <a:prstGeom prst="straightConnector1">
                  <a:avLst/>
                </a:prstGeom>
                <a:noFill/>
                <a:ln w="9525" cap="flat" cmpd="sng">
                  <a:solidFill>
                    <a:srgbClr val="A5B7C6"/>
                  </a:solidFill>
                  <a:prstDash val="solid"/>
                  <a:round/>
                  <a:headEnd type="none" w="med" len="med"/>
                  <a:tailEnd type="oval" w="med" len="med"/>
                </a:ln>
              </p:spPr>
            </p:cxnSp>
          </p:grpSp>
        </p:grpSp>
        <p:grpSp>
          <p:nvGrpSpPr>
            <p:cNvPr id="5215" name="Google Shape;5215;p60"/>
            <p:cNvGrpSpPr/>
            <p:nvPr/>
          </p:nvGrpSpPr>
          <p:grpSpPr>
            <a:xfrm>
              <a:off x="7287122" y="1447520"/>
              <a:ext cx="1219403" cy="286667"/>
              <a:chOff x="7287122" y="1447520"/>
              <a:chExt cx="1219403" cy="286667"/>
            </a:xfrm>
          </p:grpSpPr>
          <p:sp>
            <p:nvSpPr>
              <p:cNvPr id="5216" name="Google Shape;5216;p60"/>
              <p:cNvSpPr/>
              <p:nvPr/>
            </p:nvSpPr>
            <p:spPr>
              <a:xfrm flipH="1">
                <a:off x="8087665" y="1447520"/>
                <a:ext cx="418860" cy="286667"/>
              </a:xfrm>
              <a:custGeom>
                <a:avLst/>
                <a:gdLst/>
                <a:ahLst/>
                <a:cxnLst/>
                <a:rect l="l" t="t" r="r" b="b"/>
                <a:pathLst>
                  <a:path w="44762" h="30635" extrusionOk="0">
                    <a:moveTo>
                      <a:pt x="1" y="1"/>
                    </a:moveTo>
                    <a:lnTo>
                      <a:pt x="1" y="24648"/>
                    </a:lnTo>
                    <a:lnTo>
                      <a:pt x="14" y="24648"/>
                    </a:lnTo>
                    <a:cubicBezTo>
                      <a:pt x="5607" y="24648"/>
                      <a:pt x="18560" y="25130"/>
                      <a:pt x="31390" y="30635"/>
                    </a:cubicBezTo>
                    <a:lnTo>
                      <a:pt x="44761" y="10327"/>
                    </a:lnTo>
                    <a:cubicBezTo>
                      <a:pt x="44761" y="10327"/>
                      <a:pt x="27304" y="1"/>
                      <a:pt x="1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217" name="Google Shape;5217;p60"/>
              <p:cNvGrpSpPr/>
              <p:nvPr/>
            </p:nvGrpSpPr>
            <p:grpSpPr>
              <a:xfrm>
                <a:off x="7287122" y="1581977"/>
                <a:ext cx="852803" cy="73428"/>
                <a:chOff x="7287122" y="1581977"/>
                <a:chExt cx="852803" cy="73428"/>
              </a:xfrm>
            </p:grpSpPr>
            <p:sp>
              <p:nvSpPr>
                <p:cNvPr id="5218" name="Google Shape;5218;p60"/>
                <p:cNvSpPr/>
                <p:nvPr/>
              </p:nvSpPr>
              <p:spPr>
                <a:xfrm flipH="1">
                  <a:off x="7287122" y="1581977"/>
                  <a:ext cx="507103" cy="73428"/>
                </a:xfrm>
                <a:custGeom>
                  <a:avLst/>
                  <a:gdLst/>
                  <a:ahLst/>
                  <a:cxnLst/>
                  <a:rect l="l" t="t" r="r" b="b"/>
                  <a:pathLst>
                    <a:path w="35124" h="7847" extrusionOk="0">
                      <a:moveTo>
                        <a:pt x="0" y="1"/>
                      </a:moveTo>
                      <a:lnTo>
                        <a:pt x="0" y="7847"/>
                      </a:lnTo>
                      <a:lnTo>
                        <a:pt x="35123" y="7847"/>
                      </a:lnTo>
                      <a:lnTo>
                        <a:pt x="35123"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219" name="Google Shape;5219;p60"/>
                <p:cNvCxnSpPr/>
                <p:nvPr/>
              </p:nvCxnSpPr>
              <p:spPr>
                <a:xfrm rot="10800000">
                  <a:off x="7818325" y="1618700"/>
                  <a:ext cx="321600" cy="0"/>
                </a:xfrm>
                <a:prstGeom prst="straightConnector1">
                  <a:avLst/>
                </a:prstGeom>
                <a:noFill/>
                <a:ln w="9525" cap="flat" cmpd="sng">
                  <a:solidFill>
                    <a:srgbClr val="869FB2"/>
                  </a:solidFill>
                  <a:prstDash val="solid"/>
                  <a:round/>
                  <a:headEnd type="none" w="med" len="med"/>
                  <a:tailEnd type="oval" w="med" len="med"/>
                </a:ln>
              </p:spPr>
            </p:cxnSp>
          </p:grpSp>
        </p:grpSp>
        <p:grpSp>
          <p:nvGrpSpPr>
            <p:cNvPr id="5220" name="Google Shape;5220;p60"/>
            <p:cNvGrpSpPr/>
            <p:nvPr/>
          </p:nvGrpSpPr>
          <p:grpSpPr>
            <a:xfrm>
              <a:off x="7287122" y="1165658"/>
              <a:ext cx="1219403" cy="344253"/>
              <a:chOff x="7287122" y="1165658"/>
              <a:chExt cx="1219403" cy="344253"/>
            </a:xfrm>
          </p:grpSpPr>
          <p:sp>
            <p:nvSpPr>
              <p:cNvPr id="5221" name="Google Shape;5221;p60"/>
              <p:cNvSpPr/>
              <p:nvPr/>
            </p:nvSpPr>
            <p:spPr>
              <a:xfrm flipH="1">
                <a:off x="7919557" y="1165658"/>
                <a:ext cx="586968" cy="344253"/>
              </a:xfrm>
              <a:custGeom>
                <a:avLst/>
                <a:gdLst/>
                <a:ahLst/>
                <a:cxnLst/>
                <a:rect l="l" t="t" r="r" b="b"/>
                <a:pathLst>
                  <a:path w="62727" h="36789" extrusionOk="0">
                    <a:moveTo>
                      <a:pt x="1" y="1"/>
                    </a:moveTo>
                    <a:lnTo>
                      <a:pt x="1" y="25976"/>
                    </a:lnTo>
                    <a:lnTo>
                      <a:pt x="17" y="25976"/>
                    </a:lnTo>
                    <a:cubicBezTo>
                      <a:pt x="74" y="25976"/>
                      <a:pt x="588" y="25960"/>
                      <a:pt x="1487" y="25960"/>
                    </a:cubicBezTo>
                    <a:cubicBezTo>
                      <a:pt x="7235" y="25960"/>
                      <a:pt x="28709" y="26646"/>
                      <a:pt x="46867" y="36789"/>
                    </a:cubicBezTo>
                    <a:lnTo>
                      <a:pt x="62726" y="12728"/>
                    </a:lnTo>
                    <a:cubicBezTo>
                      <a:pt x="62726" y="12728"/>
                      <a:pt x="39312" y="2"/>
                      <a:pt x="17"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222" name="Google Shape;5222;p60"/>
              <p:cNvGrpSpPr/>
              <p:nvPr/>
            </p:nvGrpSpPr>
            <p:grpSpPr>
              <a:xfrm>
                <a:off x="7287122" y="1341025"/>
                <a:ext cx="695703" cy="73419"/>
                <a:chOff x="7287122" y="1341025"/>
                <a:chExt cx="695703" cy="73419"/>
              </a:xfrm>
            </p:grpSpPr>
            <p:sp>
              <p:nvSpPr>
                <p:cNvPr id="5223" name="Google Shape;5223;p60"/>
                <p:cNvSpPr/>
                <p:nvPr/>
              </p:nvSpPr>
              <p:spPr>
                <a:xfrm flipH="1">
                  <a:off x="7287122" y="1341025"/>
                  <a:ext cx="507103" cy="73419"/>
                </a:xfrm>
                <a:custGeom>
                  <a:avLst/>
                  <a:gdLst/>
                  <a:ahLst/>
                  <a:cxnLst/>
                  <a:rect l="l" t="t" r="r" b="b"/>
                  <a:pathLst>
                    <a:path w="35124" h="7846" extrusionOk="0">
                      <a:moveTo>
                        <a:pt x="0" y="1"/>
                      </a:moveTo>
                      <a:lnTo>
                        <a:pt x="0" y="7845"/>
                      </a:lnTo>
                      <a:lnTo>
                        <a:pt x="35123" y="7845"/>
                      </a:lnTo>
                      <a:lnTo>
                        <a:pt x="35123"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224" name="Google Shape;5224;p60"/>
                <p:cNvCxnSpPr/>
                <p:nvPr/>
              </p:nvCxnSpPr>
              <p:spPr>
                <a:xfrm rot="10800000">
                  <a:off x="7818425" y="1377750"/>
                  <a:ext cx="164400" cy="0"/>
                </a:xfrm>
                <a:prstGeom prst="straightConnector1">
                  <a:avLst/>
                </a:prstGeom>
                <a:noFill/>
                <a:ln w="9525" cap="flat" cmpd="sng">
                  <a:solidFill>
                    <a:srgbClr val="869FB1"/>
                  </a:solidFill>
                  <a:prstDash val="solid"/>
                  <a:round/>
                  <a:headEnd type="none" w="med" len="med"/>
                  <a:tailEnd type="oval" w="med" len="med"/>
                </a:ln>
              </p:spPr>
            </p:cxnSp>
          </p:grpSp>
        </p:grpSp>
      </p:grpSp>
      <p:grpSp>
        <p:nvGrpSpPr>
          <p:cNvPr id="5225" name="Google Shape;5225;p60"/>
          <p:cNvGrpSpPr/>
          <p:nvPr/>
        </p:nvGrpSpPr>
        <p:grpSpPr>
          <a:xfrm>
            <a:off x="5802676" y="906929"/>
            <a:ext cx="1397729" cy="1098540"/>
            <a:chOff x="5900602" y="1193063"/>
            <a:chExt cx="1299851" cy="1021707"/>
          </a:xfrm>
        </p:grpSpPr>
        <p:grpSp>
          <p:nvGrpSpPr>
            <p:cNvPr id="5226" name="Google Shape;5226;p60"/>
            <p:cNvGrpSpPr/>
            <p:nvPr/>
          </p:nvGrpSpPr>
          <p:grpSpPr>
            <a:xfrm>
              <a:off x="6520337" y="1193063"/>
              <a:ext cx="341815" cy="799959"/>
              <a:chOff x="6520337" y="1193063"/>
              <a:chExt cx="341815" cy="799959"/>
            </a:xfrm>
          </p:grpSpPr>
          <p:grpSp>
            <p:nvGrpSpPr>
              <p:cNvPr id="5227" name="Google Shape;5227;p60"/>
              <p:cNvGrpSpPr/>
              <p:nvPr/>
            </p:nvGrpSpPr>
            <p:grpSpPr>
              <a:xfrm>
                <a:off x="6520337" y="1589527"/>
                <a:ext cx="213950" cy="403494"/>
                <a:chOff x="6520337" y="1589527"/>
                <a:chExt cx="213950" cy="403494"/>
              </a:xfrm>
            </p:grpSpPr>
            <p:sp>
              <p:nvSpPr>
                <p:cNvPr id="5228" name="Google Shape;5228;p60"/>
                <p:cNvSpPr/>
                <p:nvPr/>
              </p:nvSpPr>
              <p:spPr>
                <a:xfrm rot="-5400000">
                  <a:off x="6522864" y="1587001"/>
                  <a:ext cx="208853" cy="213906"/>
                </a:xfrm>
                <a:custGeom>
                  <a:avLst/>
                  <a:gdLst/>
                  <a:ahLst/>
                  <a:cxnLst/>
                  <a:rect l="l" t="t" r="r" b="b"/>
                  <a:pathLst>
                    <a:path w="24013" h="24594" extrusionOk="0">
                      <a:moveTo>
                        <a:pt x="725" y="0"/>
                      </a:moveTo>
                      <a:cubicBezTo>
                        <a:pt x="482" y="0"/>
                        <a:pt x="241" y="3"/>
                        <a:pt x="0" y="5"/>
                      </a:cubicBezTo>
                      <a:lnTo>
                        <a:pt x="0" y="22597"/>
                      </a:lnTo>
                      <a:cubicBezTo>
                        <a:pt x="118" y="22596"/>
                        <a:pt x="222" y="22595"/>
                        <a:pt x="312" y="22595"/>
                      </a:cubicBezTo>
                      <a:cubicBezTo>
                        <a:pt x="582" y="22595"/>
                        <a:pt x="725" y="22600"/>
                        <a:pt x="725" y="22600"/>
                      </a:cubicBezTo>
                      <a:cubicBezTo>
                        <a:pt x="725" y="22600"/>
                        <a:pt x="872" y="22595"/>
                        <a:pt x="1149" y="22595"/>
                      </a:cubicBezTo>
                      <a:cubicBezTo>
                        <a:pt x="2638" y="22595"/>
                        <a:pt x="7882" y="22740"/>
                        <a:pt x="14103" y="24594"/>
                      </a:cubicBezTo>
                      <a:lnTo>
                        <a:pt x="24013" y="5327"/>
                      </a:lnTo>
                      <a:cubicBezTo>
                        <a:pt x="24013" y="5327"/>
                        <a:pt x="16917" y="0"/>
                        <a:pt x="725"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29" name="Google Shape;5229;p60"/>
                <p:cNvSpPr/>
                <p:nvPr/>
              </p:nvSpPr>
              <p:spPr>
                <a:xfrm rot="-5400000">
                  <a:off x="6529204" y="1787939"/>
                  <a:ext cx="196250" cy="213915"/>
                </a:xfrm>
                <a:custGeom>
                  <a:avLst/>
                  <a:gdLst/>
                  <a:ahLst/>
                  <a:cxnLst/>
                  <a:rect l="l" t="t" r="r" b="b"/>
                  <a:pathLst>
                    <a:path w="22564" h="24595" extrusionOk="0">
                      <a:moveTo>
                        <a:pt x="22564" y="1"/>
                      </a:moveTo>
                      <a:cubicBezTo>
                        <a:pt x="15114" y="73"/>
                        <a:pt x="9649" y="1280"/>
                        <a:pt x="5965" y="2527"/>
                      </a:cubicBezTo>
                      <a:lnTo>
                        <a:pt x="5965" y="2528"/>
                      </a:lnTo>
                      <a:cubicBezTo>
                        <a:pt x="2949" y="3548"/>
                        <a:pt x="1124" y="4595"/>
                        <a:pt x="385" y="5067"/>
                      </a:cubicBezTo>
                      <a:cubicBezTo>
                        <a:pt x="382" y="5067"/>
                        <a:pt x="382" y="5068"/>
                        <a:pt x="380" y="5068"/>
                      </a:cubicBezTo>
                      <a:cubicBezTo>
                        <a:pt x="373" y="5074"/>
                        <a:pt x="366" y="5078"/>
                        <a:pt x="358" y="5083"/>
                      </a:cubicBezTo>
                      <a:cubicBezTo>
                        <a:pt x="344" y="5091"/>
                        <a:pt x="329" y="5100"/>
                        <a:pt x="316" y="5110"/>
                      </a:cubicBezTo>
                      <a:cubicBezTo>
                        <a:pt x="315" y="5112"/>
                        <a:pt x="313" y="5113"/>
                        <a:pt x="312" y="5113"/>
                      </a:cubicBezTo>
                      <a:cubicBezTo>
                        <a:pt x="293" y="5125"/>
                        <a:pt x="275" y="5136"/>
                        <a:pt x="258" y="5148"/>
                      </a:cubicBezTo>
                      <a:cubicBezTo>
                        <a:pt x="255" y="5150"/>
                        <a:pt x="251" y="5152"/>
                        <a:pt x="248" y="5155"/>
                      </a:cubicBezTo>
                      <a:cubicBezTo>
                        <a:pt x="240" y="5160"/>
                        <a:pt x="232" y="5166"/>
                        <a:pt x="224" y="5171"/>
                      </a:cubicBezTo>
                      <a:lnTo>
                        <a:pt x="191" y="5193"/>
                      </a:lnTo>
                      <a:cubicBezTo>
                        <a:pt x="189" y="5193"/>
                        <a:pt x="189" y="5195"/>
                        <a:pt x="188" y="5195"/>
                      </a:cubicBezTo>
                      <a:lnTo>
                        <a:pt x="171" y="5206"/>
                      </a:lnTo>
                      <a:cubicBezTo>
                        <a:pt x="162" y="5211"/>
                        <a:pt x="153" y="5217"/>
                        <a:pt x="146" y="5222"/>
                      </a:cubicBezTo>
                      <a:cubicBezTo>
                        <a:pt x="144" y="5224"/>
                        <a:pt x="144" y="5225"/>
                        <a:pt x="141" y="5225"/>
                      </a:cubicBezTo>
                      <a:cubicBezTo>
                        <a:pt x="137" y="5230"/>
                        <a:pt x="131" y="5231"/>
                        <a:pt x="127" y="5236"/>
                      </a:cubicBezTo>
                      <a:cubicBezTo>
                        <a:pt x="118" y="5243"/>
                        <a:pt x="109" y="5247"/>
                        <a:pt x="102" y="5253"/>
                      </a:cubicBezTo>
                      <a:cubicBezTo>
                        <a:pt x="95" y="5260"/>
                        <a:pt x="88" y="5265"/>
                        <a:pt x="80" y="5269"/>
                      </a:cubicBezTo>
                      <a:cubicBezTo>
                        <a:pt x="39" y="5297"/>
                        <a:pt x="15" y="5316"/>
                        <a:pt x="6" y="5323"/>
                      </a:cubicBezTo>
                      <a:lnTo>
                        <a:pt x="3" y="5324"/>
                      </a:lnTo>
                      <a:lnTo>
                        <a:pt x="0" y="5326"/>
                      </a:lnTo>
                      <a:lnTo>
                        <a:pt x="9910" y="24594"/>
                      </a:lnTo>
                      <a:cubicBezTo>
                        <a:pt x="10017" y="24561"/>
                        <a:pt x="10124" y="24530"/>
                        <a:pt x="10231" y="24499"/>
                      </a:cubicBezTo>
                      <a:cubicBezTo>
                        <a:pt x="10284" y="24482"/>
                        <a:pt x="10339" y="24466"/>
                        <a:pt x="10392" y="24451"/>
                      </a:cubicBezTo>
                      <a:cubicBezTo>
                        <a:pt x="10473" y="24428"/>
                        <a:pt x="10553" y="24403"/>
                        <a:pt x="10633" y="24381"/>
                      </a:cubicBezTo>
                      <a:cubicBezTo>
                        <a:pt x="10664" y="24373"/>
                        <a:pt x="10691" y="24364"/>
                        <a:pt x="10721" y="24357"/>
                      </a:cubicBezTo>
                      <a:cubicBezTo>
                        <a:pt x="10786" y="24339"/>
                        <a:pt x="10855" y="24320"/>
                        <a:pt x="10920" y="24303"/>
                      </a:cubicBezTo>
                      <a:cubicBezTo>
                        <a:pt x="10930" y="24298"/>
                        <a:pt x="10943" y="24297"/>
                        <a:pt x="10955" y="24293"/>
                      </a:cubicBezTo>
                      <a:cubicBezTo>
                        <a:pt x="11032" y="24274"/>
                        <a:pt x="11111" y="24252"/>
                        <a:pt x="11188" y="24231"/>
                      </a:cubicBezTo>
                      <a:cubicBezTo>
                        <a:pt x="11192" y="24230"/>
                        <a:pt x="11200" y="24227"/>
                        <a:pt x="11206" y="24226"/>
                      </a:cubicBezTo>
                      <a:cubicBezTo>
                        <a:pt x="11307" y="24198"/>
                        <a:pt x="11409" y="24172"/>
                        <a:pt x="11511" y="24146"/>
                      </a:cubicBezTo>
                      <a:cubicBezTo>
                        <a:pt x="11613" y="24118"/>
                        <a:pt x="11715" y="24093"/>
                        <a:pt x="11816" y="24067"/>
                      </a:cubicBezTo>
                      <a:cubicBezTo>
                        <a:pt x="11877" y="24052"/>
                        <a:pt x="11938" y="24036"/>
                        <a:pt x="11998" y="24022"/>
                      </a:cubicBezTo>
                      <a:cubicBezTo>
                        <a:pt x="12071" y="24004"/>
                        <a:pt x="12143" y="23987"/>
                        <a:pt x="12216" y="23969"/>
                      </a:cubicBezTo>
                      <a:cubicBezTo>
                        <a:pt x="17046" y="22790"/>
                        <a:pt x="20998" y="22614"/>
                        <a:pt x="22564" y="22595"/>
                      </a:cubicBezTo>
                      <a:lnTo>
                        <a:pt x="22564"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230" name="Google Shape;5230;p60"/>
              <p:cNvGrpSpPr/>
              <p:nvPr/>
            </p:nvGrpSpPr>
            <p:grpSpPr>
              <a:xfrm>
                <a:off x="6577204" y="1193063"/>
                <a:ext cx="284947" cy="464512"/>
                <a:chOff x="6577204" y="1193063"/>
                <a:chExt cx="284947" cy="464512"/>
              </a:xfrm>
            </p:grpSpPr>
            <p:sp>
              <p:nvSpPr>
                <p:cNvPr id="5231" name="Google Shape;5231;p60"/>
                <p:cNvSpPr/>
                <p:nvPr/>
              </p:nvSpPr>
              <p:spPr>
                <a:xfrm>
                  <a:off x="6577204" y="1193063"/>
                  <a:ext cx="284947" cy="63648"/>
                </a:xfrm>
                <a:custGeom>
                  <a:avLst/>
                  <a:gdLst/>
                  <a:ahLst/>
                  <a:cxnLst/>
                  <a:rect l="l" t="t" r="r" b="b"/>
                  <a:pathLst>
                    <a:path w="32762" h="7318" extrusionOk="0">
                      <a:moveTo>
                        <a:pt x="0" y="1"/>
                      </a:moveTo>
                      <a:lnTo>
                        <a:pt x="0" y="7318"/>
                      </a:lnTo>
                      <a:lnTo>
                        <a:pt x="32762" y="7318"/>
                      </a:lnTo>
                      <a:lnTo>
                        <a:pt x="32762"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232" name="Google Shape;5232;p60"/>
                <p:cNvCxnSpPr/>
                <p:nvPr/>
              </p:nvCxnSpPr>
              <p:spPr>
                <a:xfrm rot="10800000">
                  <a:off x="6677825" y="1279575"/>
                  <a:ext cx="0" cy="378000"/>
                </a:xfrm>
                <a:prstGeom prst="straightConnector1">
                  <a:avLst/>
                </a:prstGeom>
                <a:noFill/>
                <a:ln w="9525" cap="flat" cmpd="sng">
                  <a:solidFill>
                    <a:srgbClr val="A5B7C6"/>
                  </a:solidFill>
                  <a:prstDash val="solid"/>
                  <a:round/>
                  <a:headEnd type="none" w="med" len="med"/>
                  <a:tailEnd type="oval" w="med" len="med"/>
                </a:ln>
              </p:spPr>
            </p:cxnSp>
          </p:grpSp>
        </p:grpSp>
        <p:grpSp>
          <p:nvGrpSpPr>
            <p:cNvPr id="5233" name="Google Shape;5233;p60"/>
            <p:cNvGrpSpPr/>
            <p:nvPr/>
          </p:nvGrpSpPr>
          <p:grpSpPr>
            <a:xfrm>
              <a:off x="6238903" y="1193063"/>
              <a:ext cx="300475" cy="900152"/>
              <a:chOff x="6238903" y="1193063"/>
              <a:chExt cx="300475" cy="900152"/>
            </a:xfrm>
          </p:grpSpPr>
          <p:grpSp>
            <p:nvGrpSpPr>
              <p:cNvPr id="5234" name="Google Shape;5234;p60"/>
              <p:cNvGrpSpPr/>
              <p:nvPr/>
            </p:nvGrpSpPr>
            <p:grpSpPr>
              <a:xfrm>
                <a:off x="6290865" y="1489315"/>
                <a:ext cx="248514" cy="603900"/>
                <a:chOff x="6290865" y="1489315"/>
                <a:chExt cx="248514" cy="603900"/>
              </a:xfrm>
            </p:grpSpPr>
            <p:sp>
              <p:nvSpPr>
                <p:cNvPr id="5235" name="Google Shape;5235;p60"/>
                <p:cNvSpPr/>
                <p:nvPr/>
              </p:nvSpPr>
              <p:spPr>
                <a:xfrm rot="-5400000">
                  <a:off x="6260589" y="1519591"/>
                  <a:ext cx="309066" cy="248514"/>
                </a:xfrm>
                <a:custGeom>
                  <a:avLst/>
                  <a:gdLst/>
                  <a:ahLst/>
                  <a:cxnLst/>
                  <a:rect l="l" t="t" r="r" b="b"/>
                  <a:pathLst>
                    <a:path w="35535" h="28573" extrusionOk="0">
                      <a:moveTo>
                        <a:pt x="727" y="0"/>
                      </a:moveTo>
                      <a:cubicBezTo>
                        <a:pt x="484" y="0"/>
                        <a:pt x="241" y="2"/>
                        <a:pt x="0" y="3"/>
                      </a:cubicBezTo>
                      <a:lnTo>
                        <a:pt x="0" y="22994"/>
                      </a:lnTo>
                      <a:cubicBezTo>
                        <a:pt x="259" y="22992"/>
                        <a:pt x="501" y="22989"/>
                        <a:pt x="727" y="22989"/>
                      </a:cubicBezTo>
                      <a:cubicBezTo>
                        <a:pt x="5078" y="22989"/>
                        <a:pt x="15152" y="23439"/>
                        <a:pt x="25134" y="28572"/>
                      </a:cubicBezTo>
                      <a:lnTo>
                        <a:pt x="35534" y="9632"/>
                      </a:lnTo>
                      <a:cubicBezTo>
                        <a:pt x="35534" y="9632"/>
                        <a:pt x="21952" y="0"/>
                        <a:pt x="727"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36" name="Google Shape;5236;p60"/>
                <p:cNvSpPr/>
                <p:nvPr/>
              </p:nvSpPr>
              <p:spPr>
                <a:xfrm rot="-5400000">
                  <a:off x="6266916" y="1820752"/>
                  <a:ext cx="296437" cy="248488"/>
                </a:xfrm>
                <a:custGeom>
                  <a:avLst/>
                  <a:gdLst/>
                  <a:ahLst/>
                  <a:cxnLst/>
                  <a:rect l="l" t="t" r="r" b="b"/>
                  <a:pathLst>
                    <a:path w="34083" h="28570" extrusionOk="0">
                      <a:moveTo>
                        <a:pt x="34083" y="0"/>
                      </a:moveTo>
                      <a:cubicBezTo>
                        <a:pt x="22684" y="120"/>
                        <a:pt x="13548" y="2997"/>
                        <a:pt x="7617" y="5579"/>
                      </a:cubicBezTo>
                      <a:cubicBezTo>
                        <a:pt x="5629" y="6444"/>
                        <a:pt x="3999" y="7274"/>
                        <a:pt x="2767" y="7955"/>
                      </a:cubicBezTo>
                      <a:cubicBezTo>
                        <a:pt x="2743" y="7970"/>
                        <a:pt x="2717" y="7985"/>
                        <a:pt x="2693" y="7996"/>
                      </a:cubicBezTo>
                      <a:cubicBezTo>
                        <a:pt x="2692" y="7996"/>
                        <a:pt x="2689" y="7999"/>
                        <a:pt x="2687" y="7999"/>
                      </a:cubicBezTo>
                      <a:cubicBezTo>
                        <a:pt x="2454" y="8127"/>
                        <a:pt x="2237" y="8251"/>
                        <a:pt x="2034" y="8368"/>
                      </a:cubicBezTo>
                      <a:lnTo>
                        <a:pt x="1958" y="8411"/>
                      </a:lnTo>
                      <a:cubicBezTo>
                        <a:pt x="1952" y="8416"/>
                        <a:pt x="1949" y="8418"/>
                        <a:pt x="1943" y="8421"/>
                      </a:cubicBezTo>
                      <a:cubicBezTo>
                        <a:pt x="1913" y="8437"/>
                        <a:pt x="1884" y="8455"/>
                        <a:pt x="1854" y="8472"/>
                      </a:cubicBezTo>
                      <a:cubicBezTo>
                        <a:pt x="1844" y="8478"/>
                        <a:pt x="1834" y="8483"/>
                        <a:pt x="1825" y="8488"/>
                      </a:cubicBezTo>
                      <a:cubicBezTo>
                        <a:pt x="1718" y="8552"/>
                        <a:pt x="1616" y="8612"/>
                        <a:pt x="1517" y="8670"/>
                      </a:cubicBezTo>
                      <a:cubicBezTo>
                        <a:pt x="1476" y="8697"/>
                        <a:pt x="1435" y="8720"/>
                        <a:pt x="1396" y="8743"/>
                      </a:cubicBezTo>
                      <a:cubicBezTo>
                        <a:pt x="1349" y="8771"/>
                        <a:pt x="1305" y="8799"/>
                        <a:pt x="1262" y="8823"/>
                      </a:cubicBezTo>
                      <a:cubicBezTo>
                        <a:pt x="1246" y="8832"/>
                        <a:pt x="1230" y="8844"/>
                        <a:pt x="1214" y="8852"/>
                      </a:cubicBezTo>
                      <a:cubicBezTo>
                        <a:pt x="1166" y="8882"/>
                        <a:pt x="1119" y="8911"/>
                        <a:pt x="1072" y="8938"/>
                      </a:cubicBezTo>
                      <a:cubicBezTo>
                        <a:pt x="1042" y="8956"/>
                        <a:pt x="1013" y="8973"/>
                        <a:pt x="985" y="8991"/>
                      </a:cubicBezTo>
                      <a:cubicBezTo>
                        <a:pt x="941" y="9018"/>
                        <a:pt x="901" y="9043"/>
                        <a:pt x="860" y="9069"/>
                      </a:cubicBezTo>
                      <a:cubicBezTo>
                        <a:pt x="845" y="9078"/>
                        <a:pt x="832" y="9087"/>
                        <a:pt x="821" y="9094"/>
                      </a:cubicBezTo>
                      <a:cubicBezTo>
                        <a:pt x="794" y="9112"/>
                        <a:pt x="771" y="9126"/>
                        <a:pt x="748" y="9141"/>
                      </a:cubicBezTo>
                      <a:cubicBezTo>
                        <a:pt x="733" y="9148"/>
                        <a:pt x="720" y="9157"/>
                        <a:pt x="706" y="9166"/>
                      </a:cubicBezTo>
                      <a:cubicBezTo>
                        <a:pt x="692" y="9174"/>
                        <a:pt x="678" y="9182"/>
                        <a:pt x="665" y="9192"/>
                      </a:cubicBezTo>
                      <a:cubicBezTo>
                        <a:pt x="643" y="9206"/>
                        <a:pt x="621" y="9218"/>
                        <a:pt x="599" y="9233"/>
                      </a:cubicBezTo>
                      <a:cubicBezTo>
                        <a:pt x="582" y="9244"/>
                        <a:pt x="567" y="9254"/>
                        <a:pt x="551" y="9265"/>
                      </a:cubicBezTo>
                      <a:cubicBezTo>
                        <a:pt x="534" y="9275"/>
                        <a:pt x="518" y="9283"/>
                        <a:pt x="502" y="9295"/>
                      </a:cubicBezTo>
                      <a:cubicBezTo>
                        <a:pt x="483" y="9305"/>
                        <a:pt x="465" y="9318"/>
                        <a:pt x="446" y="9330"/>
                      </a:cubicBezTo>
                      <a:cubicBezTo>
                        <a:pt x="305" y="9422"/>
                        <a:pt x="196" y="9493"/>
                        <a:pt x="122" y="9544"/>
                      </a:cubicBezTo>
                      <a:lnTo>
                        <a:pt x="104" y="9556"/>
                      </a:lnTo>
                      <a:cubicBezTo>
                        <a:pt x="72" y="9578"/>
                        <a:pt x="46" y="9595"/>
                        <a:pt x="30" y="9607"/>
                      </a:cubicBezTo>
                      <a:cubicBezTo>
                        <a:pt x="28" y="9608"/>
                        <a:pt x="24" y="9610"/>
                        <a:pt x="23" y="9611"/>
                      </a:cubicBezTo>
                      <a:cubicBezTo>
                        <a:pt x="17" y="9615"/>
                        <a:pt x="14" y="9618"/>
                        <a:pt x="9" y="9621"/>
                      </a:cubicBezTo>
                      <a:cubicBezTo>
                        <a:pt x="8" y="9623"/>
                        <a:pt x="7" y="9624"/>
                        <a:pt x="5" y="9624"/>
                      </a:cubicBezTo>
                      <a:lnTo>
                        <a:pt x="1" y="9629"/>
                      </a:lnTo>
                      <a:lnTo>
                        <a:pt x="10402" y="28569"/>
                      </a:lnTo>
                      <a:lnTo>
                        <a:pt x="10669" y="28432"/>
                      </a:lnTo>
                      <a:cubicBezTo>
                        <a:pt x="10734" y="28399"/>
                        <a:pt x="10803" y="28365"/>
                        <a:pt x="10868" y="28333"/>
                      </a:cubicBezTo>
                      <a:cubicBezTo>
                        <a:pt x="10913" y="28309"/>
                        <a:pt x="10960" y="28287"/>
                        <a:pt x="11007" y="28263"/>
                      </a:cubicBezTo>
                      <a:cubicBezTo>
                        <a:pt x="11052" y="28242"/>
                        <a:pt x="11095" y="28220"/>
                        <a:pt x="11141" y="28198"/>
                      </a:cubicBezTo>
                      <a:cubicBezTo>
                        <a:pt x="11264" y="28138"/>
                        <a:pt x="11387" y="28079"/>
                        <a:pt x="11510" y="28020"/>
                      </a:cubicBezTo>
                      <a:cubicBezTo>
                        <a:pt x="11570" y="27991"/>
                        <a:pt x="11633" y="27962"/>
                        <a:pt x="11694" y="27933"/>
                      </a:cubicBezTo>
                      <a:cubicBezTo>
                        <a:pt x="11754" y="27904"/>
                        <a:pt x="11816" y="27875"/>
                        <a:pt x="11877" y="27846"/>
                      </a:cubicBezTo>
                      <a:cubicBezTo>
                        <a:pt x="20843" y="23637"/>
                        <a:pt x="29650" y="23043"/>
                        <a:pt x="34083" y="22991"/>
                      </a:cubicBezTo>
                      <a:lnTo>
                        <a:pt x="34083"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237" name="Google Shape;5237;p60"/>
              <p:cNvGrpSpPr/>
              <p:nvPr/>
            </p:nvGrpSpPr>
            <p:grpSpPr>
              <a:xfrm>
                <a:off x="6238903" y="1193063"/>
                <a:ext cx="284947" cy="333087"/>
                <a:chOff x="6238903" y="1193063"/>
                <a:chExt cx="284947" cy="333087"/>
              </a:xfrm>
            </p:grpSpPr>
            <p:sp>
              <p:nvSpPr>
                <p:cNvPr id="5238" name="Google Shape;5238;p60"/>
                <p:cNvSpPr/>
                <p:nvPr/>
              </p:nvSpPr>
              <p:spPr>
                <a:xfrm>
                  <a:off x="6238903" y="1193063"/>
                  <a:ext cx="284947" cy="63648"/>
                </a:xfrm>
                <a:custGeom>
                  <a:avLst/>
                  <a:gdLst/>
                  <a:ahLst/>
                  <a:cxnLst/>
                  <a:rect l="l" t="t" r="r" b="b"/>
                  <a:pathLst>
                    <a:path w="32762" h="7318" extrusionOk="0">
                      <a:moveTo>
                        <a:pt x="0" y="0"/>
                      </a:moveTo>
                      <a:lnTo>
                        <a:pt x="0" y="7317"/>
                      </a:lnTo>
                      <a:lnTo>
                        <a:pt x="32762" y="7317"/>
                      </a:lnTo>
                      <a:lnTo>
                        <a:pt x="32762"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239" name="Google Shape;5239;p60"/>
                <p:cNvCxnSpPr/>
                <p:nvPr/>
              </p:nvCxnSpPr>
              <p:spPr>
                <a:xfrm rot="10800000">
                  <a:off x="6431250" y="1279250"/>
                  <a:ext cx="0" cy="246900"/>
                </a:xfrm>
                <a:prstGeom prst="straightConnector1">
                  <a:avLst/>
                </a:prstGeom>
                <a:noFill/>
                <a:ln w="9525" cap="flat" cmpd="sng">
                  <a:solidFill>
                    <a:srgbClr val="869FB2"/>
                  </a:solidFill>
                  <a:prstDash val="solid"/>
                  <a:round/>
                  <a:headEnd type="none" w="med" len="med"/>
                  <a:tailEnd type="oval" w="med" len="med"/>
                </a:ln>
              </p:spPr>
            </p:cxnSp>
          </p:grpSp>
        </p:grpSp>
        <p:grpSp>
          <p:nvGrpSpPr>
            <p:cNvPr id="5240" name="Google Shape;5240;p60"/>
            <p:cNvGrpSpPr/>
            <p:nvPr/>
          </p:nvGrpSpPr>
          <p:grpSpPr>
            <a:xfrm>
              <a:off x="5900602" y="1193063"/>
              <a:ext cx="444345" cy="1021707"/>
              <a:chOff x="5900602" y="1193063"/>
              <a:chExt cx="444345" cy="1021707"/>
            </a:xfrm>
          </p:grpSpPr>
          <p:grpSp>
            <p:nvGrpSpPr>
              <p:cNvPr id="5241" name="Google Shape;5241;p60"/>
              <p:cNvGrpSpPr/>
              <p:nvPr/>
            </p:nvGrpSpPr>
            <p:grpSpPr>
              <a:xfrm>
                <a:off x="6046501" y="1367785"/>
                <a:ext cx="298446" cy="846986"/>
                <a:chOff x="6046501" y="1367785"/>
                <a:chExt cx="298446" cy="846986"/>
              </a:xfrm>
            </p:grpSpPr>
            <p:sp>
              <p:nvSpPr>
                <p:cNvPr id="5242" name="Google Shape;5242;p60"/>
                <p:cNvSpPr/>
                <p:nvPr/>
              </p:nvSpPr>
              <p:spPr>
                <a:xfrm rot="-5400000">
                  <a:off x="5980418" y="1433868"/>
                  <a:ext cx="430613" cy="298446"/>
                </a:xfrm>
                <a:custGeom>
                  <a:avLst/>
                  <a:gdLst/>
                  <a:ahLst/>
                  <a:cxnLst/>
                  <a:rect l="l" t="t" r="r" b="b"/>
                  <a:pathLst>
                    <a:path w="49510" h="34314" extrusionOk="0">
                      <a:moveTo>
                        <a:pt x="722" y="0"/>
                      </a:moveTo>
                      <a:cubicBezTo>
                        <a:pt x="481" y="0"/>
                        <a:pt x="241" y="0"/>
                        <a:pt x="1" y="3"/>
                      </a:cubicBezTo>
                      <a:lnTo>
                        <a:pt x="1" y="24234"/>
                      </a:lnTo>
                      <a:cubicBezTo>
                        <a:pt x="243" y="24230"/>
                        <a:pt x="428" y="24229"/>
                        <a:pt x="550" y="24229"/>
                      </a:cubicBezTo>
                      <a:cubicBezTo>
                        <a:pt x="648" y="24229"/>
                        <a:pt x="706" y="24230"/>
                        <a:pt x="722" y="24230"/>
                      </a:cubicBezTo>
                      <a:lnTo>
                        <a:pt x="729" y="24230"/>
                      </a:lnTo>
                      <a:cubicBezTo>
                        <a:pt x="773" y="24230"/>
                        <a:pt x="1173" y="24214"/>
                        <a:pt x="1871" y="24214"/>
                      </a:cubicBezTo>
                      <a:cubicBezTo>
                        <a:pt x="6340" y="24214"/>
                        <a:pt x="23046" y="24853"/>
                        <a:pt x="37171" y="34314"/>
                      </a:cubicBezTo>
                      <a:lnTo>
                        <a:pt x="49510" y="11872"/>
                      </a:lnTo>
                      <a:cubicBezTo>
                        <a:pt x="49510" y="11872"/>
                        <a:pt x="31299" y="3"/>
                        <a:pt x="729"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43" name="Google Shape;5243;p60"/>
                <p:cNvSpPr/>
                <p:nvPr/>
              </p:nvSpPr>
              <p:spPr>
                <a:xfrm rot="-5400000">
                  <a:off x="5986745" y="1856568"/>
                  <a:ext cx="417984" cy="298420"/>
                </a:xfrm>
                <a:custGeom>
                  <a:avLst/>
                  <a:gdLst/>
                  <a:ahLst/>
                  <a:cxnLst/>
                  <a:rect l="l" t="t" r="r" b="b"/>
                  <a:pathLst>
                    <a:path w="48058" h="34311" extrusionOk="0">
                      <a:moveTo>
                        <a:pt x="48058" y="0"/>
                      </a:moveTo>
                      <a:cubicBezTo>
                        <a:pt x="40706" y="47"/>
                        <a:pt x="34078" y="776"/>
                        <a:pt x="28261" y="1849"/>
                      </a:cubicBezTo>
                      <a:cubicBezTo>
                        <a:pt x="20919" y="3208"/>
                        <a:pt x="14865" y="5126"/>
                        <a:pt x="10271" y="6917"/>
                      </a:cubicBezTo>
                      <a:cubicBezTo>
                        <a:pt x="5004" y="8972"/>
                        <a:pt x="1653" y="10865"/>
                        <a:pt x="474" y="11571"/>
                      </a:cubicBezTo>
                      <a:cubicBezTo>
                        <a:pt x="462" y="11578"/>
                        <a:pt x="449" y="11585"/>
                        <a:pt x="439" y="11593"/>
                      </a:cubicBezTo>
                      <a:cubicBezTo>
                        <a:pt x="427" y="11600"/>
                        <a:pt x="417" y="11606"/>
                        <a:pt x="406" y="11613"/>
                      </a:cubicBezTo>
                      <a:cubicBezTo>
                        <a:pt x="384" y="11628"/>
                        <a:pt x="365" y="11638"/>
                        <a:pt x="344" y="11651"/>
                      </a:cubicBezTo>
                      <a:cubicBezTo>
                        <a:pt x="328" y="11661"/>
                        <a:pt x="311" y="11671"/>
                        <a:pt x="296" y="11680"/>
                      </a:cubicBezTo>
                      <a:cubicBezTo>
                        <a:pt x="285" y="11689"/>
                        <a:pt x="273" y="11696"/>
                        <a:pt x="260" y="11703"/>
                      </a:cubicBezTo>
                      <a:cubicBezTo>
                        <a:pt x="251" y="11709"/>
                        <a:pt x="242" y="11715"/>
                        <a:pt x="235" y="11719"/>
                      </a:cubicBezTo>
                      <a:cubicBezTo>
                        <a:pt x="126" y="11788"/>
                        <a:pt x="53" y="11833"/>
                        <a:pt x="20" y="11855"/>
                      </a:cubicBezTo>
                      <a:cubicBezTo>
                        <a:pt x="18" y="11856"/>
                        <a:pt x="14" y="11858"/>
                        <a:pt x="12" y="11861"/>
                      </a:cubicBezTo>
                      <a:cubicBezTo>
                        <a:pt x="4" y="11865"/>
                        <a:pt x="1" y="11869"/>
                        <a:pt x="1" y="11869"/>
                      </a:cubicBezTo>
                      <a:lnTo>
                        <a:pt x="12338" y="34311"/>
                      </a:lnTo>
                      <a:cubicBezTo>
                        <a:pt x="12429" y="34252"/>
                        <a:pt x="12518" y="34194"/>
                        <a:pt x="12608" y="34136"/>
                      </a:cubicBezTo>
                      <a:cubicBezTo>
                        <a:pt x="12655" y="34107"/>
                        <a:pt x="12700" y="34076"/>
                        <a:pt x="12747" y="34047"/>
                      </a:cubicBezTo>
                      <a:cubicBezTo>
                        <a:pt x="12789" y="34021"/>
                        <a:pt x="12830" y="33996"/>
                        <a:pt x="12869" y="33970"/>
                      </a:cubicBezTo>
                      <a:cubicBezTo>
                        <a:pt x="12927" y="33932"/>
                        <a:pt x="12986" y="33896"/>
                        <a:pt x="13045" y="33858"/>
                      </a:cubicBezTo>
                      <a:cubicBezTo>
                        <a:pt x="13124" y="33808"/>
                        <a:pt x="13204" y="33759"/>
                        <a:pt x="13283" y="33709"/>
                      </a:cubicBezTo>
                      <a:cubicBezTo>
                        <a:pt x="13363" y="33661"/>
                        <a:pt x="13441" y="33612"/>
                        <a:pt x="13521" y="33562"/>
                      </a:cubicBezTo>
                      <a:cubicBezTo>
                        <a:pt x="13601" y="33513"/>
                        <a:pt x="13679" y="33465"/>
                        <a:pt x="13759" y="33417"/>
                      </a:cubicBezTo>
                      <a:cubicBezTo>
                        <a:pt x="13842" y="33367"/>
                        <a:pt x="13922" y="33319"/>
                        <a:pt x="14003" y="33270"/>
                      </a:cubicBezTo>
                      <a:cubicBezTo>
                        <a:pt x="14082" y="33222"/>
                        <a:pt x="14159" y="33175"/>
                        <a:pt x="14238" y="33130"/>
                      </a:cubicBezTo>
                      <a:cubicBezTo>
                        <a:pt x="14318" y="33082"/>
                        <a:pt x="14398" y="33037"/>
                        <a:pt x="14478" y="32990"/>
                      </a:cubicBezTo>
                      <a:cubicBezTo>
                        <a:pt x="14558" y="32943"/>
                        <a:pt x="14638" y="32897"/>
                        <a:pt x="14718" y="32852"/>
                      </a:cubicBezTo>
                      <a:cubicBezTo>
                        <a:pt x="14798" y="32804"/>
                        <a:pt x="14879" y="32758"/>
                        <a:pt x="14959" y="32713"/>
                      </a:cubicBezTo>
                      <a:cubicBezTo>
                        <a:pt x="15120" y="32622"/>
                        <a:pt x="15280" y="32531"/>
                        <a:pt x="15444" y="32441"/>
                      </a:cubicBezTo>
                      <a:cubicBezTo>
                        <a:pt x="15521" y="32397"/>
                        <a:pt x="15598" y="32357"/>
                        <a:pt x="15674" y="32314"/>
                      </a:cubicBezTo>
                      <a:cubicBezTo>
                        <a:pt x="15698" y="32301"/>
                        <a:pt x="15723" y="32287"/>
                        <a:pt x="15746" y="32274"/>
                      </a:cubicBezTo>
                      <a:cubicBezTo>
                        <a:pt x="15888" y="32196"/>
                        <a:pt x="16029" y="32119"/>
                        <a:pt x="16172" y="32045"/>
                      </a:cubicBezTo>
                      <a:cubicBezTo>
                        <a:pt x="29547" y="24910"/>
                        <a:pt x="44618" y="24279"/>
                        <a:pt x="48058" y="24228"/>
                      </a:cubicBezTo>
                      <a:lnTo>
                        <a:pt x="48058"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244" name="Google Shape;5244;p60"/>
              <p:cNvGrpSpPr/>
              <p:nvPr/>
            </p:nvGrpSpPr>
            <p:grpSpPr>
              <a:xfrm>
                <a:off x="5900602" y="1193063"/>
                <a:ext cx="284947" cy="182312"/>
                <a:chOff x="5900602" y="1193063"/>
                <a:chExt cx="284947" cy="182312"/>
              </a:xfrm>
            </p:grpSpPr>
            <p:sp>
              <p:nvSpPr>
                <p:cNvPr id="5245" name="Google Shape;5245;p60"/>
                <p:cNvSpPr/>
                <p:nvPr/>
              </p:nvSpPr>
              <p:spPr>
                <a:xfrm>
                  <a:off x="5900602" y="1193063"/>
                  <a:ext cx="284947" cy="63648"/>
                </a:xfrm>
                <a:custGeom>
                  <a:avLst/>
                  <a:gdLst/>
                  <a:ahLst/>
                  <a:cxnLst/>
                  <a:rect l="l" t="t" r="r" b="b"/>
                  <a:pathLst>
                    <a:path w="32762" h="7318" extrusionOk="0">
                      <a:moveTo>
                        <a:pt x="0" y="0"/>
                      </a:moveTo>
                      <a:lnTo>
                        <a:pt x="0" y="7318"/>
                      </a:lnTo>
                      <a:lnTo>
                        <a:pt x="32762" y="7318"/>
                      </a:lnTo>
                      <a:lnTo>
                        <a:pt x="32762"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246" name="Google Shape;5246;p60"/>
                <p:cNvCxnSpPr/>
                <p:nvPr/>
              </p:nvCxnSpPr>
              <p:spPr>
                <a:xfrm rot="10800000">
                  <a:off x="6156950" y="1279675"/>
                  <a:ext cx="0" cy="95700"/>
                </a:xfrm>
                <a:prstGeom prst="straightConnector1">
                  <a:avLst/>
                </a:prstGeom>
                <a:noFill/>
                <a:ln w="9525" cap="flat" cmpd="sng">
                  <a:solidFill>
                    <a:srgbClr val="657E93"/>
                  </a:solidFill>
                  <a:prstDash val="solid"/>
                  <a:round/>
                  <a:headEnd type="none" w="med" len="med"/>
                  <a:tailEnd type="oval" w="med" len="med"/>
                </a:ln>
              </p:spPr>
            </p:cxnSp>
          </p:grpSp>
        </p:grpSp>
        <p:grpSp>
          <p:nvGrpSpPr>
            <p:cNvPr id="5247" name="Google Shape;5247;p60"/>
            <p:cNvGrpSpPr/>
            <p:nvPr/>
          </p:nvGrpSpPr>
          <p:grpSpPr>
            <a:xfrm>
              <a:off x="6738300" y="1193063"/>
              <a:ext cx="462153" cy="707634"/>
              <a:chOff x="6738300" y="1193063"/>
              <a:chExt cx="462153" cy="707634"/>
            </a:xfrm>
          </p:grpSpPr>
          <p:grpSp>
            <p:nvGrpSpPr>
              <p:cNvPr id="5248" name="Google Shape;5248;p60"/>
              <p:cNvGrpSpPr/>
              <p:nvPr/>
            </p:nvGrpSpPr>
            <p:grpSpPr>
              <a:xfrm>
                <a:off x="6915505" y="1193063"/>
                <a:ext cx="284947" cy="597387"/>
                <a:chOff x="6915505" y="1193063"/>
                <a:chExt cx="284947" cy="597387"/>
              </a:xfrm>
            </p:grpSpPr>
            <p:sp>
              <p:nvSpPr>
                <p:cNvPr id="5249" name="Google Shape;5249;p60"/>
                <p:cNvSpPr/>
                <p:nvPr/>
              </p:nvSpPr>
              <p:spPr>
                <a:xfrm>
                  <a:off x="6915505" y="1193063"/>
                  <a:ext cx="284947" cy="63648"/>
                </a:xfrm>
                <a:custGeom>
                  <a:avLst/>
                  <a:gdLst/>
                  <a:ahLst/>
                  <a:cxnLst/>
                  <a:rect l="l" t="t" r="r" b="b"/>
                  <a:pathLst>
                    <a:path w="32762" h="7318" extrusionOk="0">
                      <a:moveTo>
                        <a:pt x="0" y="1"/>
                      </a:moveTo>
                      <a:lnTo>
                        <a:pt x="0" y="7318"/>
                      </a:lnTo>
                      <a:lnTo>
                        <a:pt x="32762" y="7318"/>
                      </a:lnTo>
                      <a:lnTo>
                        <a:pt x="32762" y="1"/>
                      </a:ln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250" name="Google Shape;5250;p60"/>
                <p:cNvCxnSpPr/>
                <p:nvPr/>
              </p:nvCxnSpPr>
              <p:spPr>
                <a:xfrm rot="10800000">
                  <a:off x="6938275" y="1279850"/>
                  <a:ext cx="0" cy="510600"/>
                </a:xfrm>
                <a:prstGeom prst="straightConnector1">
                  <a:avLst/>
                </a:prstGeom>
                <a:noFill/>
                <a:ln w="9525" cap="flat" cmpd="sng">
                  <a:solidFill>
                    <a:srgbClr val="E3E7EA"/>
                  </a:solidFill>
                  <a:prstDash val="solid"/>
                  <a:round/>
                  <a:headEnd type="none" w="med" len="med"/>
                  <a:tailEnd type="oval" w="med" len="med"/>
                </a:ln>
              </p:spPr>
            </p:cxnSp>
          </p:grpSp>
          <p:grpSp>
            <p:nvGrpSpPr>
              <p:cNvPr id="5251" name="Google Shape;5251;p60"/>
              <p:cNvGrpSpPr/>
              <p:nvPr/>
            </p:nvGrpSpPr>
            <p:grpSpPr>
              <a:xfrm>
                <a:off x="6738300" y="1684725"/>
                <a:ext cx="230066" cy="215971"/>
                <a:chOff x="6738300" y="1684725"/>
                <a:chExt cx="230066" cy="215971"/>
              </a:xfrm>
            </p:grpSpPr>
            <p:sp>
              <p:nvSpPr>
                <p:cNvPr id="5252" name="Google Shape;5252;p60"/>
                <p:cNvSpPr/>
                <p:nvPr/>
              </p:nvSpPr>
              <p:spPr>
                <a:xfrm rot="-5400000">
                  <a:off x="6799187" y="1731518"/>
                  <a:ext cx="108296" cy="230061"/>
                </a:xfrm>
                <a:custGeom>
                  <a:avLst/>
                  <a:gdLst/>
                  <a:ahLst/>
                  <a:cxnLst/>
                  <a:rect l="l" t="t" r="r" b="b"/>
                  <a:pathLst>
                    <a:path w="10928" h="23215" extrusionOk="0">
                      <a:moveTo>
                        <a:pt x="10928" y="0"/>
                      </a:moveTo>
                      <a:cubicBezTo>
                        <a:pt x="8679" y="38"/>
                        <a:pt x="6494" y="261"/>
                        <a:pt x="4395" y="647"/>
                      </a:cubicBezTo>
                      <a:lnTo>
                        <a:pt x="4395" y="648"/>
                      </a:lnTo>
                      <a:cubicBezTo>
                        <a:pt x="3153" y="875"/>
                        <a:pt x="1943" y="1159"/>
                        <a:pt x="769" y="1499"/>
                      </a:cubicBezTo>
                      <a:cubicBezTo>
                        <a:pt x="691" y="1522"/>
                        <a:pt x="612" y="1544"/>
                        <a:pt x="535" y="1567"/>
                      </a:cubicBezTo>
                      <a:cubicBezTo>
                        <a:pt x="501" y="1576"/>
                        <a:pt x="469" y="1588"/>
                        <a:pt x="436" y="1596"/>
                      </a:cubicBezTo>
                      <a:cubicBezTo>
                        <a:pt x="404" y="1606"/>
                        <a:pt x="370" y="1617"/>
                        <a:pt x="338" y="1625"/>
                      </a:cubicBezTo>
                      <a:cubicBezTo>
                        <a:pt x="303" y="1637"/>
                        <a:pt x="270" y="1646"/>
                        <a:pt x="238" y="1657"/>
                      </a:cubicBezTo>
                      <a:cubicBezTo>
                        <a:pt x="159" y="1681"/>
                        <a:pt x="79" y="1704"/>
                        <a:pt x="1" y="1730"/>
                      </a:cubicBezTo>
                      <a:lnTo>
                        <a:pt x="10928" y="23215"/>
                      </a:lnTo>
                      <a:lnTo>
                        <a:pt x="10928" y="0"/>
                      </a:ln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53" name="Google Shape;5253;p60"/>
                <p:cNvSpPr/>
                <p:nvPr/>
              </p:nvSpPr>
              <p:spPr>
                <a:xfrm rot="-5400000" flipH="1">
                  <a:off x="6799182" y="1623843"/>
                  <a:ext cx="108296" cy="230061"/>
                </a:xfrm>
                <a:custGeom>
                  <a:avLst/>
                  <a:gdLst/>
                  <a:ahLst/>
                  <a:cxnLst/>
                  <a:rect l="l" t="t" r="r" b="b"/>
                  <a:pathLst>
                    <a:path w="10928" h="23215" extrusionOk="0">
                      <a:moveTo>
                        <a:pt x="10928" y="0"/>
                      </a:moveTo>
                      <a:cubicBezTo>
                        <a:pt x="8679" y="38"/>
                        <a:pt x="6494" y="261"/>
                        <a:pt x="4395" y="647"/>
                      </a:cubicBezTo>
                      <a:lnTo>
                        <a:pt x="4395" y="648"/>
                      </a:lnTo>
                      <a:cubicBezTo>
                        <a:pt x="3153" y="875"/>
                        <a:pt x="1943" y="1159"/>
                        <a:pt x="769" y="1499"/>
                      </a:cubicBezTo>
                      <a:cubicBezTo>
                        <a:pt x="691" y="1522"/>
                        <a:pt x="612" y="1544"/>
                        <a:pt x="535" y="1567"/>
                      </a:cubicBezTo>
                      <a:cubicBezTo>
                        <a:pt x="501" y="1576"/>
                        <a:pt x="469" y="1588"/>
                        <a:pt x="436" y="1596"/>
                      </a:cubicBezTo>
                      <a:cubicBezTo>
                        <a:pt x="404" y="1606"/>
                        <a:pt x="370" y="1617"/>
                        <a:pt x="338" y="1625"/>
                      </a:cubicBezTo>
                      <a:cubicBezTo>
                        <a:pt x="303" y="1637"/>
                        <a:pt x="270" y="1646"/>
                        <a:pt x="238" y="1657"/>
                      </a:cubicBezTo>
                      <a:cubicBezTo>
                        <a:pt x="159" y="1681"/>
                        <a:pt x="79" y="1704"/>
                        <a:pt x="1" y="1730"/>
                      </a:cubicBezTo>
                      <a:lnTo>
                        <a:pt x="10928" y="23215"/>
                      </a:lnTo>
                      <a:lnTo>
                        <a:pt x="10928" y="0"/>
                      </a:ln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50"/>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ALGUNAS </a:t>
            </a:r>
            <a:r>
              <a:rPr lang="en" dirty="0" smtClean="0">
                <a:solidFill>
                  <a:schemeClr val="accent1"/>
                </a:solidFill>
              </a:rPr>
              <a:t>IMÁGENES</a:t>
            </a:r>
            <a:endParaRPr dirty="0">
              <a:solidFill>
                <a:schemeClr val="accent1"/>
              </a:solidFill>
            </a:endParaRPr>
          </a:p>
        </p:txBody>
      </p:sp>
      <p:pic>
        <p:nvPicPr>
          <p:cNvPr id="700" name="Google Shape;700;p50">
            <a:hlinkClick r:id="rId3"/>
          </p:cNvPr>
          <p:cNvPicPr preferRelativeResize="0"/>
          <p:nvPr/>
        </p:nvPicPr>
        <p:blipFill rotWithShape="1">
          <a:blip r:embed="rId4">
            <a:alphaModFix/>
          </a:blip>
          <a:srcRect t="9801" b="9793"/>
          <a:stretch/>
        </p:blipFill>
        <p:spPr>
          <a:xfrm>
            <a:off x="6496796" y="1339278"/>
            <a:ext cx="1901246" cy="1528650"/>
          </a:xfrm>
          <a:prstGeom prst="rect">
            <a:avLst/>
          </a:prstGeom>
          <a:noFill/>
          <a:ln>
            <a:noFill/>
          </a:ln>
        </p:spPr>
      </p:pic>
      <p:pic>
        <p:nvPicPr>
          <p:cNvPr id="701" name="Google Shape;701;p50">
            <a:hlinkClick r:id="rId5"/>
          </p:cNvPr>
          <p:cNvPicPr preferRelativeResize="0"/>
          <p:nvPr/>
        </p:nvPicPr>
        <p:blipFill rotWithShape="1">
          <a:blip r:embed="rId6">
            <a:alphaModFix/>
          </a:blip>
          <a:srcRect l="24907" t="12491" r="13500" b="12484"/>
          <a:stretch/>
        </p:blipFill>
        <p:spPr>
          <a:xfrm>
            <a:off x="3074494" y="2802715"/>
            <a:ext cx="1175630" cy="1431984"/>
          </a:xfrm>
          <a:prstGeom prst="rect">
            <a:avLst/>
          </a:prstGeom>
          <a:noFill/>
          <a:ln>
            <a:noFill/>
          </a:ln>
        </p:spPr>
      </p:pic>
      <p:pic>
        <p:nvPicPr>
          <p:cNvPr id="702" name="Google Shape;702;p50">
            <a:hlinkClick r:id="rId7"/>
          </p:cNvPr>
          <p:cNvPicPr preferRelativeResize="0"/>
          <p:nvPr/>
        </p:nvPicPr>
        <p:blipFill rotWithShape="1">
          <a:blip r:embed="rId8">
            <a:alphaModFix/>
          </a:blip>
          <a:srcRect l="22246" t="9618" r="22246" b="9618"/>
          <a:stretch/>
        </p:blipFill>
        <p:spPr>
          <a:xfrm>
            <a:off x="770703" y="1367189"/>
            <a:ext cx="2022862" cy="2943250"/>
          </a:xfrm>
          <a:prstGeom prst="rect">
            <a:avLst/>
          </a:prstGeom>
          <a:noFill/>
          <a:ln>
            <a:noFill/>
          </a:ln>
        </p:spPr>
      </p:pic>
      <p:pic>
        <p:nvPicPr>
          <p:cNvPr id="703" name="Google Shape;703;p50">
            <a:hlinkClick r:id="rId9"/>
          </p:cNvPr>
          <p:cNvPicPr preferRelativeResize="0"/>
          <p:nvPr/>
        </p:nvPicPr>
        <p:blipFill rotWithShape="1">
          <a:blip r:embed="rId10">
            <a:alphaModFix/>
          </a:blip>
          <a:srcRect l="11389" t="14199" r="11396" b="14192"/>
          <a:stretch/>
        </p:blipFill>
        <p:spPr>
          <a:xfrm>
            <a:off x="2793563" y="1397148"/>
            <a:ext cx="1520490" cy="1409984"/>
          </a:xfrm>
          <a:prstGeom prst="rect">
            <a:avLst/>
          </a:prstGeom>
          <a:noFill/>
          <a:ln>
            <a:noFill/>
          </a:ln>
        </p:spPr>
      </p:pic>
      <p:pic>
        <p:nvPicPr>
          <p:cNvPr id="704" name="Google Shape;704;p50">
            <a:hlinkClick r:id="rId11"/>
          </p:cNvPr>
          <p:cNvPicPr preferRelativeResize="0"/>
          <p:nvPr/>
        </p:nvPicPr>
        <p:blipFill rotWithShape="1">
          <a:blip r:embed="rId12">
            <a:alphaModFix/>
          </a:blip>
          <a:srcRect l="11016" t="14229" r="11016" b="14229"/>
          <a:stretch/>
        </p:blipFill>
        <p:spPr>
          <a:xfrm>
            <a:off x="4531053" y="2807126"/>
            <a:ext cx="1600430" cy="1468482"/>
          </a:xfrm>
          <a:prstGeom prst="rect">
            <a:avLst/>
          </a:prstGeom>
          <a:noFill/>
          <a:ln>
            <a:noFill/>
          </a:ln>
        </p:spPr>
      </p:pic>
      <p:pic>
        <p:nvPicPr>
          <p:cNvPr id="705" name="Google Shape;705;p50">
            <a:hlinkClick r:id="rId13"/>
          </p:cNvPr>
          <p:cNvPicPr preferRelativeResize="0"/>
          <p:nvPr/>
        </p:nvPicPr>
        <p:blipFill rotWithShape="1">
          <a:blip r:embed="rId14">
            <a:alphaModFix/>
          </a:blip>
          <a:srcRect l="11792" t="10832" r="11784" b="10840"/>
          <a:stretch/>
        </p:blipFill>
        <p:spPr>
          <a:xfrm>
            <a:off x="4531064" y="1312315"/>
            <a:ext cx="1520490" cy="1558416"/>
          </a:xfrm>
          <a:prstGeom prst="rect">
            <a:avLst/>
          </a:prstGeom>
          <a:noFill/>
          <a:ln>
            <a:noFill/>
          </a:ln>
        </p:spPr>
      </p:pic>
      <p:pic>
        <p:nvPicPr>
          <p:cNvPr id="706" name="Google Shape;706;p50">
            <a:hlinkClick r:id="rId15"/>
          </p:cNvPr>
          <p:cNvPicPr preferRelativeResize="0"/>
          <p:nvPr/>
        </p:nvPicPr>
        <p:blipFill rotWithShape="1">
          <a:blip r:embed="rId16">
            <a:alphaModFix/>
          </a:blip>
          <a:srcRect t="11413" b="11413"/>
          <a:stretch/>
        </p:blipFill>
        <p:spPr>
          <a:xfrm>
            <a:off x="6496788" y="2892308"/>
            <a:ext cx="1791012" cy="1382208"/>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8" name="Rectángulo 7"/>
          <p:cNvSpPr/>
          <p:nvPr/>
        </p:nvSpPr>
        <p:spPr>
          <a:xfrm>
            <a:off x="0" y="2922104"/>
            <a:ext cx="9144000" cy="22213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99" name="Google Shape;699;p50"/>
          <p:cNvSpPr txBox="1">
            <a:spLocks noGrp="1"/>
          </p:cNvSpPr>
          <p:nvPr>
            <p:ph type="title" idx="4294967295"/>
          </p:nvPr>
        </p:nvSpPr>
        <p:spPr>
          <a:xfrm>
            <a:off x="0" y="655638"/>
            <a:ext cx="9144000" cy="4476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smtClean="0">
                <a:latin typeface="+mj-lt"/>
              </a:rPr>
              <a:t>logos </a:t>
            </a:r>
            <a:r>
              <a:rPr lang="en" sz="3200" dirty="0" smtClean="0">
                <a:solidFill>
                  <a:schemeClr val="accent1"/>
                </a:solidFill>
                <a:latin typeface="+mj-lt"/>
              </a:rPr>
              <a:t>issd</a:t>
            </a:r>
            <a:endParaRPr sz="3200" dirty="0">
              <a:solidFill>
                <a:schemeClr val="accent1"/>
              </a:solidFill>
              <a:latin typeface="+mj-lt"/>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9741" y="1654128"/>
            <a:ext cx="3352972" cy="768389"/>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506" y="3396291"/>
            <a:ext cx="1574881" cy="1174810"/>
          </a:xfrm>
          <a:prstGeom prst="rect">
            <a:avLst/>
          </a:prstGeom>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9741" y="3648607"/>
            <a:ext cx="3352972" cy="768389"/>
          </a:xfrm>
          <a:prstGeom prst="rect">
            <a:avLst/>
          </a:prstGeom>
        </p:spPr>
      </p:pic>
      <p:pic>
        <p:nvPicPr>
          <p:cNvPr id="5" name="Imagen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7718" y="3680358"/>
            <a:ext cx="1524078" cy="704886"/>
          </a:xfrm>
          <a:prstGeom prst="rect">
            <a:avLst/>
          </a:prstGeom>
        </p:spPr>
      </p:pic>
      <p:pic>
        <p:nvPicPr>
          <p:cNvPr id="6" name="Imagen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7718" y="1654128"/>
            <a:ext cx="1524078" cy="704886"/>
          </a:xfrm>
          <a:prstGeom prst="rect">
            <a:avLst/>
          </a:prstGeom>
        </p:spPr>
      </p:pic>
      <p:pic>
        <p:nvPicPr>
          <p:cNvPr id="7" name="Imagen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506" y="1507267"/>
            <a:ext cx="1581231" cy="1174810"/>
          </a:xfrm>
          <a:prstGeom prst="rect">
            <a:avLst/>
          </a:prstGeom>
        </p:spPr>
      </p:pic>
    </p:spTree>
    <p:extLst>
      <p:ext uri="{BB962C8B-B14F-4D97-AF65-F5344CB8AC3E}">
        <p14:creationId xmlns:p14="http://schemas.microsoft.com/office/powerpoint/2010/main" val="25840073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2" name="Google Shape;522;p42"/>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cap="all" dirty="0" smtClean="0"/>
              <a:t>TEMA</a:t>
            </a:r>
            <a:endParaRPr cap="all" dirty="0"/>
          </a:p>
        </p:txBody>
      </p:sp>
      <p:sp>
        <p:nvSpPr>
          <p:cNvPr id="521" name="Google Shape;521;p42"/>
          <p:cNvSpPr txBox="1">
            <a:spLocks noGrp="1"/>
          </p:cNvSpPr>
          <p:nvPr>
            <p:ph type="title" idx="2"/>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t>02</a:t>
            </a:r>
            <a:endParaRPr dirty="0"/>
          </a:p>
        </p:txBody>
      </p:sp>
      <p:sp>
        <p:nvSpPr>
          <p:cNvPr id="523" name="Google Shape;523;p42"/>
          <p:cNvSpPr txBox="1">
            <a:spLocks noGrp="1"/>
          </p:cNvSpPr>
          <p:nvPr>
            <p:ph type="subTitle" idx="1"/>
          </p:nvPr>
        </p:nvSpPr>
        <p:spPr>
          <a:xfrm>
            <a:off x="5277425" y="3408470"/>
            <a:ext cx="3152700" cy="592800"/>
          </a:xfrm>
          <a:prstGeom prst="rect">
            <a:avLst/>
          </a:prstGeom>
        </p:spPr>
        <p:txBody>
          <a:bodyPr spcFirstLastPara="1" wrap="square" lIns="91425" tIns="91425" rIns="91425" bIns="91425" anchor="t" anchorCtr="0">
            <a:noAutofit/>
          </a:bodyPr>
          <a:lstStyle/>
          <a:p>
            <a:pPr marL="0"/>
            <a:r>
              <a:rPr lang="es-ES" dirty="0"/>
              <a:t>Clase </a:t>
            </a:r>
            <a:r>
              <a:rPr lang="es-ES" dirty="0" smtClean="0"/>
              <a:t>5</a:t>
            </a:r>
            <a:endParaRPr lang="en-US" dirty="0"/>
          </a:p>
        </p:txBody>
      </p:sp>
      <p:pic>
        <p:nvPicPr>
          <p:cNvPr id="524" name="Google Shape;524;p42"/>
          <p:cNvPicPr preferRelativeResize="0"/>
          <p:nvPr/>
        </p:nvPicPr>
        <p:blipFill rotWithShape="1">
          <a:blip r:embed="rId3">
            <a:alphaModFix/>
          </a:blip>
          <a:srcRect l="18450" t="13355" r="11423" b="14488"/>
          <a:stretch/>
        </p:blipFill>
        <p:spPr>
          <a:xfrm>
            <a:off x="641772" y="751575"/>
            <a:ext cx="3714226" cy="3821724"/>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9" name="Google Shape;209;p28"/>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t>EJEMPLO</a:t>
            </a:r>
            <a:endParaRPr dirty="0"/>
          </a:p>
        </p:txBody>
      </p:sp>
      <p:sp>
        <p:nvSpPr>
          <p:cNvPr id="210" name="Google Shape;210;p28"/>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Ejemplo</a:t>
            </a:r>
            <a:endParaRPr dirty="0"/>
          </a:p>
        </p:txBody>
      </p:sp>
      <p:sp>
        <p:nvSpPr>
          <p:cNvPr id="211" name="Google Shape;211;p28"/>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6"/>
                </a:solidFill>
              </a:rPr>
              <a:t>01</a:t>
            </a:r>
            <a:endParaRPr dirty="0">
              <a:solidFill>
                <a:schemeClr val="accent6"/>
              </a:solidFill>
            </a:endParaRPr>
          </a:p>
        </p:txBody>
      </p:sp>
      <p:sp>
        <p:nvSpPr>
          <p:cNvPr id="212" name="Google Shape;212;p28"/>
          <p:cNvSpPr txBox="1">
            <a:spLocks noGrp="1"/>
          </p:cNvSpPr>
          <p:nvPr>
            <p:ph type="title" idx="3"/>
          </p:nvPr>
        </p:nvSpPr>
        <p:spPr>
          <a:prstGeom prst="rect">
            <a:avLst/>
          </a:prstGeom>
        </p:spPr>
        <p:txBody>
          <a:bodyPr spcFirstLastPara="1" wrap="square" lIns="91425" tIns="91425" rIns="91425" bIns="91425" anchor="b" anchorCtr="0">
            <a:noAutofit/>
          </a:bodyPr>
          <a:lstStyle/>
          <a:p>
            <a:pPr lvl="0"/>
            <a:r>
              <a:rPr lang="en" dirty="0"/>
              <a:t>EJEMPLO</a:t>
            </a:r>
            <a:endParaRPr dirty="0"/>
          </a:p>
        </p:txBody>
      </p:sp>
      <p:sp>
        <p:nvSpPr>
          <p:cNvPr id="213" name="Google Shape;213;p28"/>
          <p:cNvSpPr txBox="1">
            <a:spLocks noGrp="1"/>
          </p:cNvSpPr>
          <p:nvPr>
            <p:ph type="subTitle" idx="4"/>
          </p:nvPr>
        </p:nvSpPr>
        <p:spPr>
          <a:prstGeom prst="rect">
            <a:avLst/>
          </a:prstGeom>
        </p:spPr>
        <p:txBody>
          <a:bodyPr spcFirstLastPara="1" wrap="square" lIns="91425" tIns="91425" rIns="91425" bIns="91425" anchor="t" anchorCtr="0">
            <a:noAutofit/>
          </a:bodyPr>
          <a:lstStyle/>
          <a:p>
            <a:pPr marL="0" lvl="0" indent="0">
              <a:buSzPts val="1100"/>
            </a:pPr>
            <a:r>
              <a:rPr lang="en" dirty="0"/>
              <a:t>Ejemplo</a:t>
            </a:r>
            <a:endParaRPr dirty="0"/>
          </a:p>
          <a:p>
            <a:pPr marL="0" lvl="0" indent="0" algn="ctr" rtl="0">
              <a:spcBef>
                <a:spcPts val="0"/>
              </a:spcBef>
              <a:spcAft>
                <a:spcPts val="0"/>
              </a:spcAft>
              <a:buClr>
                <a:schemeClr val="dk1"/>
              </a:buClr>
              <a:buSzPts val="1100"/>
              <a:buFont typeface="Arial"/>
              <a:buNone/>
            </a:pPr>
            <a:endParaRPr dirty="0"/>
          </a:p>
        </p:txBody>
      </p:sp>
      <p:sp>
        <p:nvSpPr>
          <p:cNvPr id="214" name="Google Shape;214;p28"/>
          <p:cNvSpPr txBox="1">
            <a:spLocks noGrp="1"/>
          </p:cNvSpPr>
          <p:nvPr>
            <p:ph type="title" idx="5"/>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6"/>
                </a:solidFill>
              </a:rPr>
              <a:t>02</a:t>
            </a:r>
            <a:endParaRPr dirty="0">
              <a:solidFill>
                <a:schemeClr val="accent6"/>
              </a:solidFill>
            </a:endParaRPr>
          </a:p>
        </p:txBody>
      </p:sp>
      <p:sp>
        <p:nvSpPr>
          <p:cNvPr id="215" name="Google Shape;215;p28"/>
          <p:cNvSpPr txBox="1">
            <a:spLocks noGrp="1"/>
          </p:cNvSpPr>
          <p:nvPr>
            <p:ph type="title" idx="6"/>
          </p:nvPr>
        </p:nvSpPr>
        <p:spPr>
          <a:prstGeom prst="rect">
            <a:avLst/>
          </a:prstGeom>
        </p:spPr>
        <p:txBody>
          <a:bodyPr spcFirstLastPara="1" wrap="square" lIns="91425" tIns="91425" rIns="91425" bIns="91425" anchor="b" anchorCtr="0">
            <a:noAutofit/>
          </a:bodyPr>
          <a:lstStyle/>
          <a:p>
            <a:pPr lvl="0"/>
            <a:r>
              <a:rPr lang="en" dirty="0"/>
              <a:t>EJEMPLO</a:t>
            </a:r>
            <a:endParaRPr dirty="0"/>
          </a:p>
        </p:txBody>
      </p:sp>
      <p:sp>
        <p:nvSpPr>
          <p:cNvPr id="216" name="Google Shape;216;p28"/>
          <p:cNvSpPr txBox="1">
            <a:spLocks noGrp="1"/>
          </p:cNvSpPr>
          <p:nvPr>
            <p:ph type="subTitle" idx="7"/>
          </p:nvPr>
        </p:nvSpPr>
        <p:spPr>
          <a:prstGeom prst="rect">
            <a:avLst/>
          </a:prstGeom>
        </p:spPr>
        <p:txBody>
          <a:bodyPr spcFirstLastPara="1" wrap="square" lIns="91425" tIns="91425" rIns="91425" bIns="91425" anchor="t" anchorCtr="0">
            <a:noAutofit/>
          </a:bodyPr>
          <a:lstStyle/>
          <a:p>
            <a:pPr marL="0" lvl="0" indent="0">
              <a:buSzPts val="1100"/>
            </a:pPr>
            <a:r>
              <a:rPr lang="en" dirty="0"/>
              <a:t>Ejemplo</a:t>
            </a:r>
            <a:endParaRPr dirty="0"/>
          </a:p>
          <a:p>
            <a:pPr marL="0" lvl="0" indent="0" algn="ctr" rtl="0">
              <a:spcBef>
                <a:spcPts val="0"/>
              </a:spcBef>
              <a:spcAft>
                <a:spcPts val="0"/>
              </a:spcAft>
              <a:buClr>
                <a:schemeClr val="dk1"/>
              </a:buClr>
              <a:buSzPts val="1100"/>
              <a:buFont typeface="Arial"/>
              <a:buNone/>
            </a:pPr>
            <a:endParaRPr dirty="0"/>
          </a:p>
        </p:txBody>
      </p:sp>
      <p:sp>
        <p:nvSpPr>
          <p:cNvPr id="217" name="Google Shape;217;p28"/>
          <p:cNvSpPr txBox="1">
            <a:spLocks noGrp="1"/>
          </p:cNvSpPr>
          <p:nvPr>
            <p:ph type="title" idx="8"/>
          </p:nvPr>
        </p:nvSpPr>
        <p:spPr>
          <a:prstGeom prst="rect">
            <a:avLst/>
          </a:prstGeom>
        </p:spPr>
        <p:txBody>
          <a:bodyPr spcFirstLastPara="1" wrap="square" lIns="91425" tIns="91425" rIns="91425" bIns="91425" anchor="ctr" anchorCtr="0">
            <a:noAutofit/>
          </a:bodyPr>
          <a:lstStyle/>
          <a:p>
            <a:pPr lvl="0"/>
            <a:r>
              <a:rPr lang="en" dirty="0" smtClean="0">
                <a:solidFill>
                  <a:schemeClr val="accent6"/>
                </a:solidFill>
              </a:rPr>
              <a:t>03</a:t>
            </a:r>
            <a:endParaRPr lang="en" dirty="0">
              <a:solidFill>
                <a:schemeClr val="accent6"/>
              </a:solidFill>
            </a:endParaRPr>
          </a:p>
        </p:txBody>
      </p:sp>
      <p:sp>
        <p:nvSpPr>
          <p:cNvPr id="218" name="Google Shape;218;p28"/>
          <p:cNvSpPr txBox="1">
            <a:spLocks noGrp="1"/>
          </p:cNvSpPr>
          <p:nvPr>
            <p:ph type="title" idx="9"/>
          </p:nvPr>
        </p:nvSpPr>
        <p:spPr>
          <a:prstGeom prst="rect">
            <a:avLst/>
          </a:prstGeom>
        </p:spPr>
        <p:txBody>
          <a:bodyPr spcFirstLastPara="1" wrap="square" lIns="91425" tIns="91425" rIns="91425" bIns="91425" anchor="b" anchorCtr="0">
            <a:noAutofit/>
          </a:bodyPr>
          <a:lstStyle/>
          <a:p>
            <a:pPr lvl="0"/>
            <a:r>
              <a:rPr lang="en" dirty="0"/>
              <a:t>EJEMPLO</a:t>
            </a:r>
            <a:endParaRPr dirty="0"/>
          </a:p>
        </p:txBody>
      </p:sp>
      <p:sp>
        <p:nvSpPr>
          <p:cNvPr id="219" name="Google Shape;219;p28"/>
          <p:cNvSpPr txBox="1">
            <a:spLocks noGrp="1"/>
          </p:cNvSpPr>
          <p:nvPr>
            <p:ph type="subTitle" idx="13"/>
          </p:nvPr>
        </p:nvSpPr>
        <p:spPr>
          <a:prstGeom prst="rect">
            <a:avLst/>
          </a:prstGeom>
        </p:spPr>
        <p:txBody>
          <a:bodyPr spcFirstLastPara="1" wrap="square" lIns="91425" tIns="91425" rIns="91425" bIns="91425" anchor="t" anchorCtr="0">
            <a:noAutofit/>
          </a:bodyPr>
          <a:lstStyle/>
          <a:p>
            <a:pPr marL="0" lvl="0" indent="0">
              <a:buSzPts val="1100"/>
            </a:pPr>
            <a:r>
              <a:rPr lang="en" dirty="0"/>
              <a:t>Ejemplo</a:t>
            </a:r>
            <a:endParaRPr dirty="0"/>
          </a:p>
          <a:p>
            <a:pPr marL="0" lvl="0" indent="0" algn="ctr" rtl="0">
              <a:spcBef>
                <a:spcPts val="0"/>
              </a:spcBef>
              <a:spcAft>
                <a:spcPts val="0"/>
              </a:spcAft>
              <a:buClr>
                <a:schemeClr val="dk1"/>
              </a:buClr>
              <a:buSzPts val="1100"/>
              <a:buFont typeface="Arial"/>
              <a:buNone/>
            </a:pPr>
            <a:endParaRPr dirty="0"/>
          </a:p>
        </p:txBody>
      </p:sp>
      <p:sp>
        <p:nvSpPr>
          <p:cNvPr id="220" name="Google Shape;220;p28"/>
          <p:cNvSpPr txBox="1">
            <a:spLocks noGrp="1"/>
          </p:cNvSpPr>
          <p:nvPr>
            <p:ph type="title" idx="14"/>
          </p:nvPr>
        </p:nvSpPr>
        <p:spPr>
          <a:prstGeom prst="rect">
            <a:avLst/>
          </a:prstGeom>
        </p:spPr>
        <p:txBody>
          <a:bodyPr spcFirstLastPara="1" wrap="square" lIns="91425" tIns="91425" rIns="91425" bIns="91425" anchor="ctr" anchorCtr="0">
            <a:noAutofit/>
          </a:bodyPr>
          <a:lstStyle/>
          <a:p>
            <a:pPr lvl="0"/>
            <a:r>
              <a:rPr lang="en" dirty="0" smtClean="0">
                <a:solidFill>
                  <a:schemeClr val="accent6"/>
                </a:solidFill>
              </a:rPr>
              <a:t>04</a:t>
            </a:r>
            <a:endParaRPr lang="en" dirty="0">
              <a:solidFill>
                <a:schemeClr val="accent6"/>
              </a:solidFill>
            </a:endParaRPr>
          </a:p>
        </p:txBody>
      </p:sp>
      <p:sp>
        <p:nvSpPr>
          <p:cNvPr id="221" name="Google Shape;221;p28"/>
          <p:cNvSpPr txBox="1">
            <a:spLocks noGrp="1"/>
          </p:cNvSpPr>
          <p:nvPr>
            <p:ph type="title" idx="15"/>
          </p:nvPr>
        </p:nvSpPr>
        <p:spPr>
          <a:prstGeom prst="rect">
            <a:avLst/>
          </a:prstGeom>
        </p:spPr>
        <p:txBody>
          <a:bodyPr spcFirstLastPara="1" wrap="square" lIns="91425" tIns="91425" rIns="91425" bIns="91425" anchor="b" anchorCtr="0">
            <a:noAutofit/>
          </a:bodyPr>
          <a:lstStyle/>
          <a:p>
            <a:pPr lvl="0"/>
            <a:r>
              <a:rPr lang="en" dirty="0"/>
              <a:t>EJEMPLO</a:t>
            </a:r>
            <a:endParaRPr dirty="0"/>
          </a:p>
        </p:txBody>
      </p:sp>
      <p:sp>
        <p:nvSpPr>
          <p:cNvPr id="222" name="Google Shape;222;p28"/>
          <p:cNvSpPr txBox="1">
            <a:spLocks noGrp="1"/>
          </p:cNvSpPr>
          <p:nvPr>
            <p:ph type="subTitle" idx="16"/>
          </p:nvPr>
        </p:nvSpPr>
        <p:spPr>
          <a:prstGeom prst="rect">
            <a:avLst/>
          </a:prstGeom>
        </p:spPr>
        <p:txBody>
          <a:bodyPr spcFirstLastPara="1" wrap="square" lIns="91425" tIns="91425" rIns="91425" bIns="91425" anchor="t" anchorCtr="0">
            <a:noAutofit/>
          </a:bodyPr>
          <a:lstStyle/>
          <a:p>
            <a:pPr marL="0" lvl="0" indent="0">
              <a:buSzPts val="1100"/>
            </a:pPr>
            <a:r>
              <a:rPr lang="en" dirty="0"/>
              <a:t>Ejemplo</a:t>
            </a:r>
            <a:endParaRPr dirty="0"/>
          </a:p>
          <a:p>
            <a:pPr marL="0" lvl="0" indent="0" algn="ctr" rtl="0">
              <a:spcBef>
                <a:spcPts val="0"/>
              </a:spcBef>
              <a:spcAft>
                <a:spcPts val="0"/>
              </a:spcAft>
              <a:buClr>
                <a:schemeClr val="dk1"/>
              </a:buClr>
              <a:buSzPts val="1100"/>
              <a:buFont typeface="Arial"/>
              <a:buNone/>
            </a:pPr>
            <a:endParaRPr dirty="0"/>
          </a:p>
        </p:txBody>
      </p:sp>
      <p:sp>
        <p:nvSpPr>
          <p:cNvPr id="223" name="Google Shape;223;p28"/>
          <p:cNvSpPr txBox="1">
            <a:spLocks noGrp="1"/>
          </p:cNvSpPr>
          <p:nvPr>
            <p:ph type="title" idx="17"/>
          </p:nvPr>
        </p:nvSpPr>
        <p:spPr>
          <a:prstGeom prst="rect">
            <a:avLst/>
          </a:prstGeom>
        </p:spPr>
        <p:txBody>
          <a:bodyPr spcFirstLastPara="1" wrap="square" lIns="91425" tIns="91425" rIns="91425" bIns="91425" anchor="ctr" anchorCtr="0">
            <a:noAutofit/>
          </a:bodyPr>
          <a:lstStyle/>
          <a:p>
            <a:pPr lvl="0"/>
            <a:r>
              <a:rPr lang="en" dirty="0" smtClean="0">
                <a:solidFill>
                  <a:schemeClr val="accent6"/>
                </a:solidFill>
              </a:rPr>
              <a:t>05</a:t>
            </a:r>
            <a:endParaRPr lang="en" dirty="0">
              <a:solidFill>
                <a:schemeClr val="accent6"/>
              </a:solidFill>
            </a:endParaRPr>
          </a:p>
        </p:txBody>
      </p:sp>
      <p:sp>
        <p:nvSpPr>
          <p:cNvPr id="224" name="Google Shape;224;p28"/>
          <p:cNvSpPr txBox="1">
            <a:spLocks noGrp="1"/>
          </p:cNvSpPr>
          <p:nvPr>
            <p:ph type="title" idx="18"/>
          </p:nvPr>
        </p:nvSpPr>
        <p:spPr>
          <a:prstGeom prst="rect">
            <a:avLst/>
          </a:prstGeom>
        </p:spPr>
        <p:txBody>
          <a:bodyPr spcFirstLastPara="1" wrap="square" lIns="91425" tIns="91425" rIns="91425" bIns="91425" anchor="b" anchorCtr="0">
            <a:noAutofit/>
          </a:bodyPr>
          <a:lstStyle/>
          <a:p>
            <a:pPr lvl="0"/>
            <a:r>
              <a:rPr lang="en" dirty="0"/>
              <a:t>EJEMPLO</a:t>
            </a:r>
            <a:endParaRPr dirty="0"/>
          </a:p>
        </p:txBody>
      </p:sp>
      <p:sp>
        <p:nvSpPr>
          <p:cNvPr id="225" name="Google Shape;225;p28"/>
          <p:cNvSpPr txBox="1">
            <a:spLocks noGrp="1"/>
          </p:cNvSpPr>
          <p:nvPr>
            <p:ph type="subTitle" idx="19"/>
          </p:nvPr>
        </p:nvSpPr>
        <p:spPr>
          <a:prstGeom prst="rect">
            <a:avLst/>
          </a:prstGeom>
        </p:spPr>
        <p:txBody>
          <a:bodyPr spcFirstLastPara="1" wrap="square" lIns="91425" tIns="91425" rIns="91425" bIns="91425" anchor="t" anchorCtr="0">
            <a:noAutofit/>
          </a:bodyPr>
          <a:lstStyle/>
          <a:p>
            <a:pPr marL="0" lvl="0" indent="0">
              <a:buSzPts val="1100"/>
            </a:pPr>
            <a:r>
              <a:rPr lang="en" dirty="0"/>
              <a:t>Ejemplo</a:t>
            </a:r>
            <a:endParaRPr dirty="0"/>
          </a:p>
        </p:txBody>
      </p:sp>
      <p:sp>
        <p:nvSpPr>
          <p:cNvPr id="226" name="Google Shape;226;p28"/>
          <p:cNvSpPr txBox="1">
            <a:spLocks noGrp="1"/>
          </p:cNvSpPr>
          <p:nvPr>
            <p:ph type="title" idx="20"/>
          </p:nvPr>
        </p:nvSpPr>
        <p:spPr>
          <a:prstGeom prst="rect">
            <a:avLst/>
          </a:prstGeom>
        </p:spPr>
        <p:txBody>
          <a:bodyPr spcFirstLastPara="1" wrap="square" lIns="91425" tIns="91425" rIns="91425" bIns="91425" anchor="ctr" anchorCtr="0">
            <a:noAutofit/>
          </a:bodyPr>
          <a:lstStyle/>
          <a:p>
            <a:pPr lvl="0"/>
            <a:r>
              <a:rPr lang="en" dirty="0" smtClean="0">
                <a:solidFill>
                  <a:schemeClr val="accent6"/>
                </a:solidFill>
              </a:rPr>
              <a:t>06</a:t>
            </a:r>
            <a:endParaRPr lang="en" dirty="0">
              <a:solidFill>
                <a:schemeClr val="accent6"/>
              </a:solidFill>
            </a:endParaRPr>
          </a:p>
        </p:txBody>
      </p:sp>
      <p:sp>
        <p:nvSpPr>
          <p:cNvPr id="208" name="Google Shape;208;p28"/>
          <p:cNvSpPr txBox="1">
            <a:spLocks noGrp="1"/>
          </p:cNvSpPr>
          <p:nvPr>
            <p:ph type="title" idx="21"/>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cap="all" dirty="0" smtClean="0">
                <a:solidFill>
                  <a:schemeClr val="accent5"/>
                </a:solidFill>
              </a:rPr>
              <a:t>METAS DE </a:t>
            </a:r>
            <a:r>
              <a:rPr lang="en" cap="all" dirty="0" smtClean="0">
                <a:solidFill>
                  <a:schemeClr val="accent1"/>
                </a:solidFill>
              </a:rPr>
              <a:t>COMPRENSIÓN</a:t>
            </a:r>
            <a:endParaRPr cap="all" dirty="0">
              <a:solidFill>
                <a:schemeClr val="accent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7"/>
          <p:cNvSpPr txBox="1">
            <a:spLocks noGrp="1"/>
          </p:cNvSpPr>
          <p:nvPr>
            <p:ph type="body" idx="1"/>
          </p:nvPr>
        </p:nvSpPr>
        <p:spPr>
          <a:xfrm>
            <a:off x="1010859" y="1490870"/>
            <a:ext cx="7122231" cy="3093560"/>
          </a:xfrm>
          <a:prstGeom prst="rect">
            <a:avLst/>
          </a:prstGeom>
        </p:spPr>
        <p:txBody>
          <a:bodyPr spcFirstLastPara="1" wrap="square" lIns="91425" tIns="91425" rIns="91425" bIns="91425" anchor="t" anchorCtr="0">
            <a:noAutofit/>
          </a:bodyPr>
          <a:lstStyle/>
          <a:p>
            <a:pPr marL="457200" lvl="0" indent="-298450" algn="l" rtl="0">
              <a:spcBef>
                <a:spcPts val="600"/>
              </a:spcBef>
              <a:spcAft>
                <a:spcPts val="0"/>
              </a:spcAft>
              <a:buSzPts val="1100"/>
              <a:buChar char="■"/>
            </a:pPr>
            <a:r>
              <a:rPr lang="es-ES" sz="1400" dirty="0" smtClean="0"/>
              <a:t>Usen el diseño que más cómodo les quede. </a:t>
            </a:r>
            <a:endParaRPr sz="1400" dirty="0"/>
          </a:p>
          <a:p>
            <a:pPr lvl="0" indent="-298450">
              <a:spcBef>
                <a:spcPts val="600"/>
              </a:spcBef>
              <a:buSzPts val="1100"/>
              <a:buChar char="■"/>
            </a:pPr>
            <a:r>
              <a:rPr lang="es-ES" sz="1400" b="1" dirty="0"/>
              <a:t>Lorem Ipsum</a:t>
            </a:r>
            <a:r>
              <a:rPr lang="es-ES" sz="1400" dirty="0"/>
              <a:t> es simplemente el texto de relleno de las imprentas y archivos de texto</a:t>
            </a:r>
            <a:r>
              <a:rPr lang="es-ES" sz="1400" dirty="0" smtClean="0"/>
              <a:t>.</a:t>
            </a:r>
          </a:p>
          <a:p>
            <a:pPr lvl="0" indent="-298450">
              <a:spcBef>
                <a:spcPts val="600"/>
              </a:spcBef>
              <a:buSzPts val="1100"/>
              <a:buChar char="■"/>
            </a:pPr>
            <a:r>
              <a:rPr lang="es-ES" sz="1400" dirty="0" smtClean="0"/>
              <a:t> </a:t>
            </a:r>
            <a:r>
              <a:rPr lang="es-ES" sz="1400" dirty="0"/>
              <a:t>Lorem Ipsum ha sido el texto de relleno estándar de las industrias desde el año </a:t>
            </a:r>
            <a:r>
              <a:rPr lang="es-ES" sz="1400" dirty="0" smtClean="0"/>
              <a:t>1500.</a:t>
            </a:r>
          </a:p>
          <a:p>
            <a:pPr lvl="0" indent="-298450">
              <a:spcBef>
                <a:spcPts val="600"/>
              </a:spcBef>
              <a:buSzPts val="1100"/>
              <a:buChar char="■"/>
            </a:pPr>
            <a:r>
              <a:rPr lang="es-ES" sz="1400" dirty="0" smtClean="0"/>
              <a:t>No </a:t>
            </a:r>
            <a:r>
              <a:rPr lang="es-ES" sz="1400" dirty="0"/>
              <a:t>sólo sobrevivió 500 años, sino que </a:t>
            </a:r>
            <a:r>
              <a:rPr lang="es-ES" sz="1400" dirty="0" smtClean="0"/>
              <a:t>también </a:t>
            </a:r>
            <a:r>
              <a:rPr lang="es-ES" sz="1400" dirty="0"/>
              <a:t>ingresó como texto de relleno en documentos electrónicos, quedando esencialmente igual al original. </a:t>
            </a:r>
            <a:endParaRPr lang="es-ES" sz="1400" dirty="0" smtClean="0"/>
          </a:p>
          <a:p>
            <a:pPr lvl="0" indent="-298450">
              <a:spcBef>
                <a:spcPts val="600"/>
              </a:spcBef>
              <a:buSzPts val="1100"/>
              <a:buChar char="■"/>
            </a:pPr>
            <a:r>
              <a:rPr lang="es-ES" sz="1400" dirty="0" smtClean="0"/>
              <a:t>Fue </a:t>
            </a:r>
            <a:r>
              <a:rPr lang="es-ES" sz="1400" dirty="0"/>
              <a:t>popularizado en los 60s con la creación de las hojas "Letraset", las cuales </a:t>
            </a:r>
            <a:r>
              <a:rPr lang="es-ES" sz="1400" dirty="0" smtClean="0"/>
              <a:t>contenían </a:t>
            </a:r>
            <a:r>
              <a:rPr lang="es-ES" sz="1400" dirty="0"/>
              <a:t>pasajes de Lorem </a:t>
            </a:r>
            <a:r>
              <a:rPr lang="es-ES" sz="1400" dirty="0" smtClean="0"/>
              <a:t>Ipsum.</a:t>
            </a:r>
            <a:endParaRPr sz="1400" dirty="0"/>
          </a:p>
        </p:txBody>
      </p:sp>
      <p:sp>
        <p:nvSpPr>
          <p:cNvPr id="203" name="Google Shape;203;p27"/>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cap="all" dirty="0" smtClean="0">
                <a:solidFill>
                  <a:schemeClr val="lt2"/>
                </a:solidFill>
              </a:rPr>
              <a:t>M</a:t>
            </a:r>
            <a:r>
              <a:rPr lang="en" cap="all" dirty="0" smtClean="0">
                <a:solidFill>
                  <a:schemeClr val="lt2"/>
                </a:solidFill>
              </a:rPr>
              <a:t>ETAS DE </a:t>
            </a:r>
            <a:r>
              <a:rPr lang="en" cap="all" dirty="0" smtClean="0">
                <a:solidFill>
                  <a:schemeClr val="accent1"/>
                </a:solidFill>
              </a:rPr>
              <a:t>COMPRENSIÓN</a:t>
            </a:r>
            <a:endParaRPr cap="all" dirty="0">
              <a:solidFill>
                <a:schemeClr val="accent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9" name="Google Shape;389;p38"/>
          <p:cNvSpPr txBox="1">
            <a:spLocks noGrp="1"/>
          </p:cNvSpPr>
          <p:nvPr>
            <p:ph type="title"/>
          </p:nvPr>
        </p:nvSpPr>
        <p:spPr>
          <a:xfrm>
            <a:off x="923550" y="1875463"/>
            <a:ext cx="2190900" cy="447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smtClean="0"/>
              <a:t>META 1</a:t>
            </a:r>
            <a:endParaRPr dirty="0"/>
          </a:p>
        </p:txBody>
      </p:sp>
      <p:sp>
        <p:nvSpPr>
          <p:cNvPr id="390" name="Google Shape;390;p38"/>
          <p:cNvSpPr txBox="1">
            <a:spLocks noGrp="1"/>
          </p:cNvSpPr>
          <p:nvPr>
            <p:ph type="subTitle" idx="1"/>
          </p:nvPr>
        </p:nvSpPr>
        <p:spPr>
          <a:xfrm>
            <a:off x="690806" y="2246536"/>
            <a:ext cx="2423643" cy="564300"/>
          </a:xfrm>
          <a:prstGeom prst="rect">
            <a:avLst/>
          </a:prstGeom>
        </p:spPr>
        <p:txBody>
          <a:bodyPr spcFirstLastPara="1" wrap="square" lIns="91425" tIns="91425" rIns="91425" bIns="91425" anchor="t" anchorCtr="0">
            <a:noAutofit/>
          </a:bodyPr>
          <a:lstStyle/>
          <a:p>
            <a:pPr marL="158750" lvl="0" indent="0">
              <a:buSzPts val="1100"/>
            </a:pPr>
            <a:r>
              <a:rPr lang="es-ES" b="1" dirty="0"/>
              <a:t>Lorem Ipsum</a:t>
            </a:r>
            <a:r>
              <a:rPr lang="es-ES" dirty="0"/>
              <a:t> es </a:t>
            </a:r>
            <a:r>
              <a:rPr lang="es-ES" dirty="0" smtClean="0"/>
              <a:t>un </a:t>
            </a:r>
            <a:r>
              <a:rPr lang="es-ES" dirty="0"/>
              <a:t>texto de </a:t>
            </a:r>
            <a:r>
              <a:rPr lang="es-ES" dirty="0" smtClean="0"/>
              <a:t>relleno.</a:t>
            </a:r>
            <a:endParaRPr lang="es-ES" dirty="0"/>
          </a:p>
        </p:txBody>
      </p:sp>
      <p:sp>
        <p:nvSpPr>
          <p:cNvPr id="391" name="Google Shape;391;p38"/>
          <p:cNvSpPr txBox="1">
            <a:spLocks noGrp="1"/>
          </p:cNvSpPr>
          <p:nvPr>
            <p:ph type="title" idx="2"/>
          </p:nvPr>
        </p:nvSpPr>
        <p:spPr>
          <a:xfrm>
            <a:off x="923550" y="3277741"/>
            <a:ext cx="2190900" cy="447600"/>
          </a:xfrm>
          <a:prstGeom prst="rect">
            <a:avLst/>
          </a:prstGeom>
        </p:spPr>
        <p:txBody>
          <a:bodyPr spcFirstLastPara="1" wrap="square" lIns="91425" tIns="91425" rIns="91425" bIns="91425" anchor="b" anchorCtr="0">
            <a:noAutofit/>
          </a:bodyPr>
          <a:lstStyle/>
          <a:p>
            <a:pPr lvl="0"/>
            <a:r>
              <a:rPr lang="en" dirty="0"/>
              <a:t>META </a:t>
            </a:r>
            <a:r>
              <a:rPr lang="en" dirty="0" smtClean="0"/>
              <a:t>3</a:t>
            </a:r>
            <a:endParaRPr dirty="0"/>
          </a:p>
        </p:txBody>
      </p:sp>
      <p:sp>
        <p:nvSpPr>
          <p:cNvPr id="392" name="Google Shape;392;p38"/>
          <p:cNvSpPr txBox="1">
            <a:spLocks noGrp="1"/>
          </p:cNvSpPr>
          <p:nvPr>
            <p:ph type="subTitle" idx="3"/>
          </p:nvPr>
        </p:nvSpPr>
        <p:spPr>
          <a:xfrm>
            <a:off x="923550" y="3648813"/>
            <a:ext cx="2190900" cy="564300"/>
          </a:xfrm>
          <a:prstGeom prst="rect">
            <a:avLst/>
          </a:prstGeom>
        </p:spPr>
        <p:txBody>
          <a:bodyPr spcFirstLastPara="1" wrap="square" lIns="91425" tIns="91425" rIns="91425" bIns="91425" anchor="t" anchorCtr="0">
            <a:noAutofit/>
          </a:bodyPr>
          <a:lstStyle/>
          <a:p>
            <a:pPr marL="158750" lvl="0" indent="0">
              <a:buSzPts val="1100"/>
            </a:pPr>
            <a:r>
              <a:rPr lang="es-ES" b="1" dirty="0"/>
              <a:t>Lorem Ipsum</a:t>
            </a:r>
            <a:r>
              <a:rPr lang="es-ES" dirty="0"/>
              <a:t> es un texto de relleno.</a:t>
            </a:r>
          </a:p>
        </p:txBody>
      </p:sp>
      <p:sp>
        <p:nvSpPr>
          <p:cNvPr id="393" name="Google Shape;393;p38"/>
          <p:cNvSpPr txBox="1">
            <a:spLocks noGrp="1"/>
          </p:cNvSpPr>
          <p:nvPr>
            <p:ph type="title" idx="4"/>
          </p:nvPr>
        </p:nvSpPr>
        <p:spPr>
          <a:xfrm>
            <a:off x="6029625" y="1875463"/>
            <a:ext cx="2190900" cy="447600"/>
          </a:xfrm>
          <a:prstGeom prst="rect">
            <a:avLst/>
          </a:prstGeom>
        </p:spPr>
        <p:txBody>
          <a:bodyPr spcFirstLastPara="1" wrap="square" lIns="91425" tIns="91425" rIns="91425" bIns="91425" anchor="b" anchorCtr="0">
            <a:noAutofit/>
          </a:bodyPr>
          <a:lstStyle/>
          <a:p>
            <a:pPr lvl="0"/>
            <a:r>
              <a:rPr lang="en" dirty="0"/>
              <a:t>META </a:t>
            </a:r>
            <a:r>
              <a:rPr lang="en" dirty="0" smtClean="0"/>
              <a:t>2</a:t>
            </a:r>
            <a:endParaRPr dirty="0"/>
          </a:p>
        </p:txBody>
      </p:sp>
      <p:sp>
        <p:nvSpPr>
          <p:cNvPr id="394" name="Google Shape;394;p38"/>
          <p:cNvSpPr txBox="1">
            <a:spLocks noGrp="1"/>
          </p:cNvSpPr>
          <p:nvPr>
            <p:ph type="subTitle" idx="5"/>
          </p:nvPr>
        </p:nvSpPr>
        <p:spPr>
          <a:xfrm>
            <a:off x="6029625" y="2246537"/>
            <a:ext cx="2190900" cy="564300"/>
          </a:xfrm>
          <a:prstGeom prst="rect">
            <a:avLst/>
          </a:prstGeom>
        </p:spPr>
        <p:txBody>
          <a:bodyPr spcFirstLastPara="1" wrap="square" lIns="91425" tIns="91425" rIns="91425" bIns="91425" anchor="t" anchorCtr="0">
            <a:noAutofit/>
          </a:bodyPr>
          <a:lstStyle/>
          <a:p>
            <a:pPr marL="0" lvl="0" indent="0">
              <a:buSzPts val="1100"/>
            </a:pPr>
            <a:r>
              <a:rPr lang="es-ES" b="1" dirty="0"/>
              <a:t>Lorem Ipsum</a:t>
            </a:r>
            <a:r>
              <a:rPr lang="es-ES" dirty="0"/>
              <a:t> es un texto de relleno.</a:t>
            </a:r>
          </a:p>
        </p:txBody>
      </p:sp>
      <p:sp>
        <p:nvSpPr>
          <p:cNvPr id="395" name="Google Shape;395;p38"/>
          <p:cNvSpPr txBox="1">
            <a:spLocks noGrp="1"/>
          </p:cNvSpPr>
          <p:nvPr>
            <p:ph type="title" idx="6"/>
          </p:nvPr>
        </p:nvSpPr>
        <p:spPr>
          <a:xfrm>
            <a:off x="6029625" y="3277743"/>
            <a:ext cx="2190900" cy="447600"/>
          </a:xfrm>
          <a:prstGeom prst="rect">
            <a:avLst/>
          </a:prstGeom>
        </p:spPr>
        <p:txBody>
          <a:bodyPr spcFirstLastPara="1" wrap="square" lIns="91425" tIns="91425" rIns="91425" bIns="91425" anchor="b" anchorCtr="0">
            <a:noAutofit/>
          </a:bodyPr>
          <a:lstStyle/>
          <a:p>
            <a:pPr lvl="0"/>
            <a:r>
              <a:rPr lang="en" dirty="0"/>
              <a:t>META </a:t>
            </a:r>
            <a:r>
              <a:rPr lang="en" dirty="0" smtClean="0"/>
              <a:t>4</a:t>
            </a:r>
            <a:endParaRPr dirty="0"/>
          </a:p>
        </p:txBody>
      </p:sp>
      <p:sp>
        <p:nvSpPr>
          <p:cNvPr id="396" name="Google Shape;396;p38"/>
          <p:cNvSpPr txBox="1">
            <a:spLocks noGrp="1"/>
          </p:cNvSpPr>
          <p:nvPr>
            <p:ph type="subTitle" idx="7"/>
          </p:nvPr>
        </p:nvSpPr>
        <p:spPr>
          <a:xfrm>
            <a:off x="6029625" y="3648814"/>
            <a:ext cx="2190900" cy="564300"/>
          </a:xfrm>
          <a:prstGeom prst="rect">
            <a:avLst/>
          </a:prstGeom>
        </p:spPr>
        <p:txBody>
          <a:bodyPr spcFirstLastPara="1" wrap="square" lIns="91425" tIns="91425" rIns="91425" bIns="91425" anchor="t" anchorCtr="0">
            <a:noAutofit/>
          </a:bodyPr>
          <a:lstStyle/>
          <a:p>
            <a:pPr marL="0" lvl="0" indent="0">
              <a:buSzPts val="1100"/>
            </a:pPr>
            <a:r>
              <a:rPr lang="es-ES" b="1" dirty="0"/>
              <a:t>Lorem Ipsum</a:t>
            </a:r>
            <a:r>
              <a:rPr lang="es-ES" dirty="0"/>
              <a:t> es un texto de relleno.</a:t>
            </a:r>
          </a:p>
        </p:txBody>
      </p:sp>
      <p:sp>
        <p:nvSpPr>
          <p:cNvPr id="388" name="Google Shape;388;p38"/>
          <p:cNvSpPr txBox="1">
            <a:spLocks noGrp="1"/>
          </p:cNvSpPr>
          <p:nvPr>
            <p:ph type="title" idx="8"/>
          </p:nvPr>
        </p:nvSpPr>
        <p:spPr>
          <a:prstGeom prst="rect">
            <a:avLst/>
          </a:prstGeom>
        </p:spPr>
        <p:txBody>
          <a:bodyPr spcFirstLastPara="1" wrap="square" lIns="91425" tIns="91425" rIns="91425" bIns="91425" anchor="ctr" anchorCtr="0">
            <a:noAutofit/>
          </a:bodyPr>
          <a:lstStyle/>
          <a:p>
            <a:pPr lvl="0"/>
            <a:r>
              <a:rPr lang="en-US" cap="all" dirty="0">
                <a:solidFill>
                  <a:schemeClr val="lt2"/>
                </a:solidFill>
              </a:rPr>
              <a:t>M</a:t>
            </a:r>
            <a:r>
              <a:rPr lang="en" cap="all" dirty="0">
                <a:solidFill>
                  <a:schemeClr val="lt2"/>
                </a:solidFill>
              </a:rPr>
              <a:t>ETAS DE</a:t>
            </a:r>
            <a:r>
              <a:rPr lang="en" dirty="0" smtClean="0"/>
              <a:t> </a:t>
            </a:r>
            <a:r>
              <a:rPr lang="en" dirty="0" smtClean="0">
                <a:solidFill>
                  <a:schemeClr val="accent1"/>
                </a:solidFill>
              </a:rPr>
              <a:t>COMPRENSIÓN</a:t>
            </a:r>
            <a:endParaRPr dirty="0">
              <a:solidFill>
                <a:schemeClr val="accent1"/>
              </a:solidFill>
            </a:endParaRPr>
          </a:p>
        </p:txBody>
      </p:sp>
      <p:pic>
        <p:nvPicPr>
          <p:cNvPr id="42" name="Google Shape;705;p50">
            <a:hlinkClick r:id="rId3"/>
          </p:cNvPr>
          <p:cNvPicPr preferRelativeResize="0"/>
          <p:nvPr/>
        </p:nvPicPr>
        <p:blipFill rotWithShape="1">
          <a:blip r:embed="rId4">
            <a:alphaModFix/>
          </a:blip>
          <a:srcRect l="11792" t="10832" r="11784" b="10840"/>
          <a:stretch/>
        </p:blipFill>
        <p:spPr>
          <a:xfrm>
            <a:off x="3179299" y="1632614"/>
            <a:ext cx="2785475" cy="2854954"/>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29"/>
          <p:cNvPicPr preferRelativeResize="0"/>
          <p:nvPr/>
        </p:nvPicPr>
        <p:blipFill rotWithShape="1">
          <a:blip r:embed="rId3">
            <a:alphaModFix/>
          </a:blip>
          <a:srcRect l="40653" r="6617"/>
          <a:stretch/>
        </p:blipFill>
        <p:spPr>
          <a:xfrm>
            <a:off x="3942601" y="0"/>
            <a:ext cx="4821552" cy="5143500"/>
          </a:xfrm>
          <a:prstGeom prst="rect">
            <a:avLst/>
          </a:prstGeom>
          <a:noFill/>
          <a:ln>
            <a:noFill/>
          </a:ln>
        </p:spPr>
      </p:pic>
      <p:sp>
        <p:nvSpPr>
          <p:cNvPr id="232" name="Google Shape;232;p29"/>
          <p:cNvSpPr txBox="1">
            <a:spLocks noGrp="1"/>
          </p:cNvSpPr>
          <p:nvPr>
            <p:ph type="title"/>
          </p:nvPr>
        </p:nvSpPr>
        <p:spPr>
          <a:xfrm>
            <a:off x="609946" y="564207"/>
            <a:ext cx="3041027" cy="1124400"/>
          </a:xfrm>
          <a:prstGeom prst="rect">
            <a:avLst/>
          </a:prstGeom>
        </p:spPr>
        <p:txBody>
          <a:bodyPr spcFirstLastPara="1" wrap="square" lIns="91425" tIns="91425" rIns="91425" bIns="91425" anchor="t" anchorCtr="0">
            <a:noAutofit/>
          </a:bodyPr>
          <a:lstStyle/>
          <a:p>
            <a:pPr lvl="0"/>
            <a:r>
              <a:rPr lang="en" cap="all" dirty="0" smtClean="0"/>
              <a:t>título </a:t>
            </a:r>
            <a:r>
              <a:rPr lang="en" cap="all" dirty="0">
                <a:solidFill>
                  <a:schemeClr val="accent1"/>
                </a:solidFill>
              </a:rPr>
              <a:t>destacado</a:t>
            </a:r>
            <a:endParaRPr cap="all" dirty="0">
              <a:solidFill>
                <a:schemeClr val="accent1"/>
              </a:solidFill>
            </a:endParaRPr>
          </a:p>
        </p:txBody>
      </p:sp>
      <p:sp>
        <p:nvSpPr>
          <p:cNvPr id="233" name="Google Shape;233;p29"/>
          <p:cNvSpPr txBox="1">
            <a:spLocks noGrp="1"/>
          </p:cNvSpPr>
          <p:nvPr>
            <p:ph type="subTitle" idx="1"/>
          </p:nvPr>
        </p:nvSpPr>
        <p:spPr>
          <a:xfrm>
            <a:off x="609958" y="1673801"/>
            <a:ext cx="2775972" cy="1825500"/>
          </a:xfrm>
          <a:prstGeom prst="rect">
            <a:avLst/>
          </a:prstGeom>
        </p:spPr>
        <p:txBody>
          <a:bodyPr spcFirstLastPara="1" wrap="square" lIns="91425" tIns="91425" rIns="91425" bIns="91425" anchor="t" anchorCtr="0">
            <a:noAutofit/>
          </a:bodyPr>
          <a:lstStyle/>
          <a:p>
            <a:pPr marL="0" lvl="0" indent="0">
              <a:spcAft>
                <a:spcPts val="1600"/>
              </a:spcAft>
              <a:buSzPts val="1100"/>
            </a:pPr>
            <a:r>
              <a:rPr lang="es-ES" b="1" dirty="0" smtClean="0"/>
              <a:t>Lorem </a:t>
            </a:r>
            <a:r>
              <a:rPr lang="es-ES" b="1" dirty="0"/>
              <a:t>Ipsum</a:t>
            </a:r>
            <a:r>
              <a:rPr lang="es-ES" dirty="0"/>
              <a:t> es simplemente el texto de relleno de las imprentas y archivos de texto. Lorem Ipsum ha sido el texto de relleno estándar de las industrias desde el </a:t>
            </a:r>
            <a:r>
              <a:rPr lang="es-ES" dirty="0" smtClean="0"/>
              <a:t>año 1500.</a:t>
            </a:r>
            <a:endParaRPr dirty="0"/>
          </a:p>
        </p:txBody>
      </p:sp>
      <p:sp>
        <p:nvSpPr>
          <p:cNvPr id="234" name="Google Shape;234;p29"/>
          <p:cNvSpPr/>
          <p:nvPr/>
        </p:nvSpPr>
        <p:spPr>
          <a:xfrm>
            <a:off x="713225" y="4776850"/>
            <a:ext cx="6140700" cy="366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 name="Google Shape;235;p29"/>
          <p:cNvSpPr/>
          <p:nvPr/>
        </p:nvSpPr>
        <p:spPr>
          <a:xfrm>
            <a:off x="6853800" y="0"/>
            <a:ext cx="2290200" cy="723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Google Shape;241;p30"/>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cap="all" dirty="0" smtClean="0"/>
              <a:t>subtítulo</a:t>
            </a:r>
            <a:endParaRPr cap="all" dirty="0"/>
          </a:p>
        </p:txBody>
      </p:sp>
      <p:sp>
        <p:nvSpPr>
          <p:cNvPr id="242" name="Google Shape;242;p30"/>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buSzPts val="1100"/>
            </a:pPr>
            <a:r>
              <a:rPr lang="es-ES" b="1" dirty="0"/>
              <a:t>Lorem Ipsum</a:t>
            </a:r>
            <a:r>
              <a:rPr lang="es-ES" dirty="0"/>
              <a:t> es simplemente el texto </a:t>
            </a:r>
            <a:r>
              <a:rPr lang="es-ES" dirty="0" smtClean="0"/>
              <a:t>de</a:t>
            </a:r>
            <a:endParaRPr dirty="0"/>
          </a:p>
        </p:txBody>
      </p:sp>
      <p:sp>
        <p:nvSpPr>
          <p:cNvPr id="243" name="Google Shape;243;p30"/>
          <p:cNvSpPr txBox="1">
            <a:spLocks noGrp="1"/>
          </p:cNvSpPr>
          <p:nvPr>
            <p:ph type="title" idx="2"/>
          </p:nvPr>
        </p:nvSpPr>
        <p:spPr>
          <a:prstGeom prst="rect">
            <a:avLst/>
          </a:prstGeom>
        </p:spPr>
        <p:txBody>
          <a:bodyPr spcFirstLastPara="1" wrap="square" lIns="91425" tIns="91425" rIns="91425" bIns="91425" anchor="b" anchorCtr="0">
            <a:noAutofit/>
          </a:bodyPr>
          <a:lstStyle/>
          <a:p>
            <a:pPr lvl="0"/>
            <a:r>
              <a:rPr lang="en" cap="all" dirty="0"/>
              <a:t>subtítulo</a:t>
            </a:r>
            <a:endParaRPr dirty="0"/>
          </a:p>
        </p:txBody>
      </p:sp>
      <p:sp>
        <p:nvSpPr>
          <p:cNvPr id="244" name="Google Shape;244;p30"/>
          <p:cNvSpPr txBox="1">
            <a:spLocks noGrp="1"/>
          </p:cNvSpPr>
          <p:nvPr>
            <p:ph type="subTitle" idx="3"/>
          </p:nvPr>
        </p:nvSpPr>
        <p:spPr>
          <a:prstGeom prst="rect">
            <a:avLst/>
          </a:prstGeom>
        </p:spPr>
        <p:txBody>
          <a:bodyPr spcFirstLastPara="1" wrap="square" lIns="91425" tIns="91425" rIns="91425" bIns="91425" anchor="t" anchorCtr="0">
            <a:noAutofit/>
          </a:bodyPr>
          <a:lstStyle/>
          <a:p>
            <a:pPr marL="0" lvl="0" indent="0">
              <a:buSzPts val="1100"/>
            </a:pPr>
            <a:r>
              <a:rPr lang="es-ES" b="1" dirty="0"/>
              <a:t>Lorem Ipsum</a:t>
            </a:r>
            <a:r>
              <a:rPr lang="es-ES" dirty="0"/>
              <a:t> es simplemente el texto de</a:t>
            </a:r>
          </a:p>
        </p:txBody>
      </p:sp>
      <p:sp>
        <p:nvSpPr>
          <p:cNvPr id="245" name="Google Shape;245;p30"/>
          <p:cNvSpPr txBox="1">
            <a:spLocks noGrp="1"/>
          </p:cNvSpPr>
          <p:nvPr>
            <p:ph type="title" idx="4"/>
          </p:nvPr>
        </p:nvSpPr>
        <p:spPr>
          <a:prstGeom prst="rect">
            <a:avLst/>
          </a:prstGeom>
        </p:spPr>
        <p:txBody>
          <a:bodyPr spcFirstLastPara="1" wrap="square" lIns="91425" tIns="91425" rIns="91425" bIns="91425" anchor="b" anchorCtr="0">
            <a:noAutofit/>
          </a:bodyPr>
          <a:lstStyle/>
          <a:p>
            <a:pPr lvl="0"/>
            <a:r>
              <a:rPr lang="en" cap="all" dirty="0"/>
              <a:t>subtítulo</a:t>
            </a:r>
            <a:endParaRPr dirty="0"/>
          </a:p>
        </p:txBody>
      </p:sp>
      <p:sp>
        <p:nvSpPr>
          <p:cNvPr id="246" name="Google Shape;246;p30"/>
          <p:cNvSpPr txBox="1">
            <a:spLocks noGrp="1"/>
          </p:cNvSpPr>
          <p:nvPr>
            <p:ph type="subTitle" idx="5"/>
          </p:nvPr>
        </p:nvSpPr>
        <p:spPr>
          <a:prstGeom prst="rect">
            <a:avLst/>
          </a:prstGeom>
        </p:spPr>
        <p:txBody>
          <a:bodyPr spcFirstLastPara="1" wrap="square" lIns="91425" tIns="91425" rIns="91425" bIns="91425" anchor="t" anchorCtr="0">
            <a:noAutofit/>
          </a:bodyPr>
          <a:lstStyle/>
          <a:p>
            <a:pPr marL="0" lvl="0" indent="0">
              <a:buSzPts val="1100"/>
            </a:pPr>
            <a:r>
              <a:rPr lang="es-ES" b="1" dirty="0"/>
              <a:t>Lorem Ipsum</a:t>
            </a:r>
            <a:r>
              <a:rPr lang="es-ES" dirty="0"/>
              <a:t> es simplemente el texto de</a:t>
            </a:r>
          </a:p>
        </p:txBody>
      </p:sp>
      <p:sp>
        <p:nvSpPr>
          <p:cNvPr id="240" name="Google Shape;240;p30"/>
          <p:cNvSpPr txBox="1">
            <a:spLocks noGrp="1"/>
          </p:cNvSpPr>
          <p:nvPr>
            <p:ph type="title" idx="6"/>
          </p:nvPr>
        </p:nvSpPr>
        <p:spPr>
          <a:prstGeom prst="rect">
            <a:avLst/>
          </a:prstGeom>
        </p:spPr>
        <p:txBody>
          <a:bodyPr spcFirstLastPara="1" wrap="square" lIns="91425" tIns="91425" rIns="91425" bIns="91425" anchor="ctr" anchorCtr="0">
            <a:noAutofit/>
          </a:bodyPr>
          <a:lstStyle/>
          <a:p>
            <a:pPr lvl="0"/>
            <a:r>
              <a:rPr lang="en" cap="all" dirty="0"/>
              <a:t>título </a:t>
            </a:r>
            <a:r>
              <a:rPr lang="en" cap="all" dirty="0" smtClean="0">
                <a:solidFill>
                  <a:schemeClr val="accent1"/>
                </a:solidFill>
              </a:rPr>
              <a:t>destacado</a:t>
            </a:r>
            <a:endParaRPr dirty="0">
              <a:solidFill>
                <a:schemeClr val="accent1"/>
              </a:solidFill>
            </a:endParaRPr>
          </a:p>
        </p:txBody>
      </p:sp>
      <p:sp>
        <p:nvSpPr>
          <p:cNvPr id="247" name="Google Shape;247;p30"/>
          <p:cNvSpPr/>
          <p:nvPr/>
        </p:nvSpPr>
        <p:spPr>
          <a:xfrm>
            <a:off x="4130825" y="1902225"/>
            <a:ext cx="882300" cy="882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48" name="Google Shape;248;p30"/>
          <p:cNvGrpSpPr/>
          <p:nvPr/>
        </p:nvGrpSpPr>
        <p:grpSpPr>
          <a:xfrm>
            <a:off x="4344529" y="2119515"/>
            <a:ext cx="453707" cy="447831"/>
            <a:chOff x="6232000" y="1435050"/>
            <a:chExt cx="488225" cy="481850"/>
          </a:xfrm>
        </p:grpSpPr>
        <p:sp>
          <p:nvSpPr>
            <p:cNvPr id="249" name="Google Shape;249;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250" name="Google Shape;250;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251" name="Google Shape;251;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252" name="Google Shape;252;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253" name="Google Shape;253;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sp>
        <p:nvSpPr>
          <p:cNvPr id="254" name="Google Shape;254;p30"/>
          <p:cNvSpPr/>
          <p:nvPr/>
        </p:nvSpPr>
        <p:spPr>
          <a:xfrm>
            <a:off x="6688825" y="1902225"/>
            <a:ext cx="882300" cy="882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55" name="Google Shape;255;p30"/>
          <p:cNvGrpSpPr/>
          <p:nvPr/>
        </p:nvGrpSpPr>
        <p:grpSpPr>
          <a:xfrm>
            <a:off x="6897250" y="2113933"/>
            <a:ext cx="465113" cy="458339"/>
            <a:chOff x="-5254775" y="3631325"/>
            <a:chExt cx="296950" cy="292625"/>
          </a:xfrm>
        </p:grpSpPr>
        <p:sp>
          <p:nvSpPr>
            <p:cNvPr id="256" name="Google Shape;256;p30"/>
            <p:cNvSpPr/>
            <p:nvPr/>
          </p:nvSpPr>
          <p:spPr>
            <a:xfrm>
              <a:off x="-5246900" y="3766400"/>
              <a:ext cx="58300" cy="55150"/>
            </a:xfrm>
            <a:custGeom>
              <a:avLst/>
              <a:gdLst/>
              <a:ahLst/>
              <a:cxnLst/>
              <a:rect l="l" t="t" r="r" b="b"/>
              <a:pathLst>
                <a:path w="2332" h="2206" extrusionOk="0">
                  <a:moveTo>
                    <a:pt x="1769" y="1"/>
                  </a:moveTo>
                  <a:cubicBezTo>
                    <a:pt x="1639" y="1"/>
                    <a:pt x="1513" y="48"/>
                    <a:pt x="1418" y="142"/>
                  </a:cubicBezTo>
                  <a:lnTo>
                    <a:pt x="189" y="1371"/>
                  </a:lnTo>
                  <a:cubicBezTo>
                    <a:pt x="0" y="1560"/>
                    <a:pt x="0" y="1875"/>
                    <a:pt x="189" y="2064"/>
                  </a:cubicBezTo>
                  <a:cubicBezTo>
                    <a:pt x="300" y="2159"/>
                    <a:pt x="434" y="2206"/>
                    <a:pt x="564" y="2206"/>
                  </a:cubicBezTo>
                  <a:cubicBezTo>
                    <a:pt x="694" y="2206"/>
                    <a:pt x="820" y="2159"/>
                    <a:pt x="914" y="2064"/>
                  </a:cubicBezTo>
                  <a:lnTo>
                    <a:pt x="2143" y="835"/>
                  </a:lnTo>
                  <a:cubicBezTo>
                    <a:pt x="2332" y="646"/>
                    <a:pt x="2332" y="331"/>
                    <a:pt x="2143" y="142"/>
                  </a:cubicBezTo>
                  <a:cubicBezTo>
                    <a:pt x="2033" y="48"/>
                    <a:pt x="1899" y="1"/>
                    <a:pt x="17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257;p30"/>
            <p:cNvSpPr/>
            <p:nvPr/>
          </p:nvSpPr>
          <p:spPr>
            <a:xfrm>
              <a:off x="-5216175" y="3795550"/>
              <a:ext cx="58300" cy="55950"/>
            </a:xfrm>
            <a:custGeom>
              <a:avLst/>
              <a:gdLst/>
              <a:ahLst/>
              <a:cxnLst/>
              <a:rect l="l" t="t" r="r" b="b"/>
              <a:pathLst>
                <a:path w="2332" h="2238" extrusionOk="0">
                  <a:moveTo>
                    <a:pt x="1764" y="0"/>
                  </a:moveTo>
                  <a:cubicBezTo>
                    <a:pt x="1638" y="0"/>
                    <a:pt x="1512" y="47"/>
                    <a:pt x="1418" y="142"/>
                  </a:cubicBezTo>
                  <a:lnTo>
                    <a:pt x="189" y="1371"/>
                  </a:lnTo>
                  <a:cubicBezTo>
                    <a:pt x="0" y="1560"/>
                    <a:pt x="0" y="1875"/>
                    <a:pt x="189" y="2095"/>
                  </a:cubicBezTo>
                  <a:cubicBezTo>
                    <a:pt x="284" y="2190"/>
                    <a:pt x="410" y="2237"/>
                    <a:pt x="540" y="2237"/>
                  </a:cubicBezTo>
                  <a:cubicBezTo>
                    <a:pt x="670" y="2237"/>
                    <a:pt x="804" y="2190"/>
                    <a:pt x="914" y="2095"/>
                  </a:cubicBezTo>
                  <a:lnTo>
                    <a:pt x="2111" y="867"/>
                  </a:lnTo>
                  <a:cubicBezTo>
                    <a:pt x="2332" y="678"/>
                    <a:pt x="2332" y="363"/>
                    <a:pt x="2111" y="142"/>
                  </a:cubicBezTo>
                  <a:cubicBezTo>
                    <a:pt x="2016" y="47"/>
                    <a:pt x="1890" y="0"/>
                    <a:pt x="17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 name="Google Shape;258;p30"/>
            <p:cNvSpPr/>
            <p:nvPr/>
          </p:nvSpPr>
          <p:spPr>
            <a:xfrm>
              <a:off x="-5185475" y="3826250"/>
              <a:ext cx="57525" cy="55750"/>
            </a:xfrm>
            <a:custGeom>
              <a:avLst/>
              <a:gdLst/>
              <a:ahLst/>
              <a:cxnLst/>
              <a:rect l="l" t="t" r="r" b="b"/>
              <a:pathLst>
                <a:path w="2301" h="2230" extrusionOk="0">
                  <a:moveTo>
                    <a:pt x="1765" y="1"/>
                  </a:moveTo>
                  <a:cubicBezTo>
                    <a:pt x="1639" y="1"/>
                    <a:pt x="1513" y="48"/>
                    <a:pt x="1419" y="143"/>
                  </a:cubicBezTo>
                  <a:lnTo>
                    <a:pt x="190" y="1371"/>
                  </a:lnTo>
                  <a:cubicBezTo>
                    <a:pt x="1" y="1560"/>
                    <a:pt x="1" y="1875"/>
                    <a:pt x="190" y="2064"/>
                  </a:cubicBezTo>
                  <a:cubicBezTo>
                    <a:pt x="284" y="2175"/>
                    <a:pt x="410" y="2230"/>
                    <a:pt x="536" y="2230"/>
                  </a:cubicBezTo>
                  <a:cubicBezTo>
                    <a:pt x="662" y="2230"/>
                    <a:pt x="788" y="2175"/>
                    <a:pt x="883" y="2064"/>
                  </a:cubicBezTo>
                  <a:lnTo>
                    <a:pt x="2112" y="836"/>
                  </a:lnTo>
                  <a:cubicBezTo>
                    <a:pt x="2301" y="647"/>
                    <a:pt x="2301" y="332"/>
                    <a:pt x="2112" y="143"/>
                  </a:cubicBezTo>
                  <a:cubicBezTo>
                    <a:pt x="2017" y="48"/>
                    <a:pt x="1891" y="1"/>
                    <a:pt x="1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259;p30"/>
            <p:cNvSpPr/>
            <p:nvPr/>
          </p:nvSpPr>
          <p:spPr>
            <a:xfrm>
              <a:off x="-5156325" y="3856375"/>
              <a:ext cx="58300" cy="55750"/>
            </a:xfrm>
            <a:custGeom>
              <a:avLst/>
              <a:gdLst/>
              <a:ahLst/>
              <a:cxnLst/>
              <a:rect l="l" t="t" r="r" b="b"/>
              <a:pathLst>
                <a:path w="2332" h="2230" extrusionOk="0">
                  <a:moveTo>
                    <a:pt x="1781" y="1"/>
                  </a:moveTo>
                  <a:cubicBezTo>
                    <a:pt x="1655" y="1"/>
                    <a:pt x="1529" y="56"/>
                    <a:pt x="1418" y="166"/>
                  </a:cubicBezTo>
                  <a:lnTo>
                    <a:pt x="190" y="1395"/>
                  </a:lnTo>
                  <a:cubicBezTo>
                    <a:pt x="1" y="1584"/>
                    <a:pt x="1" y="1899"/>
                    <a:pt x="190" y="2088"/>
                  </a:cubicBezTo>
                  <a:cubicBezTo>
                    <a:pt x="300" y="2183"/>
                    <a:pt x="442" y="2230"/>
                    <a:pt x="575" y="2230"/>
                  </a:cubicBezTo>
                  <a:cubicBezTo>
                    <a:pt x="709" y="2230"/>
                    <a:pt x="835" y="2183"/>
                    <a:pt x="914" y="2088"/>
                  </a:cubicBezTo>
                  <a:lnTo>
                    <a:pt x="2143" y="859"/>
                  </a:lnTo>
                  <a:cubicBezTo>
                    <a:pt x="2332" y="670"/>
                    <a:pt x="2332" y="355"/>
                    <a:pt x="2143" y="166"/>
                  </a:cubicBezTo>
                  <a:cubicBezTo>
                    <a:pt x="2033" y="56"/>
                    <a:pt x="1907" y="1"/>
                    <a:pt x="1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260;p30"/>
            <p:cNvSpPr/>
            <p:nvPr/>
          </p:nvSpPr>
          <p:spPr>
            <a:xfrm>
              <a:off x="-5105925" y="3886525"/>
              <a:ext cx="37050" cy="37425"/>
            </a:xfrm>
            <a:custGeom>
              <a:avLst/>
              <a:gdLst/>
              <a:ahLst/>
              <a:cxnLst/>
              <a:rect l="l" t="t" r="r" b="b"/>
              <a:pathLst>
                <a:path w="1482" h="1497" extrusionOk="0">
                  <a:moveTo>
                    <a:pt x="662" y="0"/>
                  </a:moveTo>
                  <a:lnTo>
                    <a:pt x="536" y="126"/>
                  </a:lnTo>
                  <a:lnTo>
                    <a:pt x="1" y="756"/>
                  </a:lnTo>
                  <a:lnTo>
                    <a:pt x="599" y="1355"/>
                  </a:lnTo>
                  <a:cubicBezTo>
                    <a:pt x="694" y="1449"/>
                    <a:pt x="820" y="1497"/>
                    <a:pt x="946" y="1497"/>
                  </a:cubicBezTo>
                  <a:cubicBezTo>
                    <a:pt x="1072" y="1497"/>
                    <a:pt x="1198" y="1449"/>
                    <a:pt x="1293" y="1355"/>
                  </a:cubicBezTo>
                  <a:cubicBezTo>
                    <a:pt x="1482" y="1166"/>
                    <a:pt x="1482" y="851"/>
                    <a:pt x="1293" y="662"/>
                  </a:cubicBezTo>
                  <a:lnTo>
                    <a:pt x="6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261;p30"/>
            <p:cNvSpPr/>
            <p:nvPr/>
          </p:nvSpPr>
          <p:spPr>
            <a:xfrm>
              <a:off x="-5254775" y="3648050"/>
              <a:ext cx="278050" cy="248325"/>
            </a:xfrm>
            <a:custGeom>
              <a:avLst/>
              <a:gdLst/>
              <a:ahLst/>
              <a:cxnLst/>
              <a:rect l="l" t="t" r="r" b="b"/>
              <a:pathLst>
                <a:path w="11122" h="9933" extrusionOk="0">
                  <a:moveTo>
                    <a:pt x="4049" y="1"/>
                  </a:moveTo>
                  <a:cubicBezTo>
                    <a:pt x="3781" y="1"/>
                    <a:pt x="3513" y="103"/>
                    <a:pt x="3308" y="308"/>
                  </a:cubicBezTo>
                  <a:lnTo>
                    <a:pt x="410" y="3364"/>
                  </a:lnTo>
                  <a:cubicBezTo>
                    <a:pt x="0" y="3774"/>
                    <a:pt x="0" y="4435"/>
                    <a:pt x="410" y="4813"/>
                  </a:cubicBezTo>
                  <a:lnTo>
                    <a:pt x="631" y="5065"/>
                  </a:lnTo>
                  <a:lnTo>
                    <a:pt x="1198" y="4498"/>
                  </a:lnTo>
                  <a:cubicBezTo>
                    <a:pt x="1454" y="4242"/>
                    <a:pt x="1794" y="4106"/>
                    <a:pt x="2122" y="4106"/>
                  </a:cubicBezTo>
                  <a:cubicBezTo>
                    <a:pt x="2398" y="4106"/>
                    <a:pt x="2666" y="4202"/>
                    <a:pt x="2867" y="4404"/>
                  </a:cubicBezTo>
                  <a:cubicBezTo>
                    <a:pt x="3151" y="4624"/>
                    <a:pt x="3308" y="4971"/>
                    <a:pt x="3277" y="5286"/>
                  </a:cubicBezTo>
                  <a:cubicBezTo>
                    <a:pt x="3592" y="5286"/>
                    <a:pt x="3907" y="5412"/>
                    <a:pt x="4128" y="5664"/>
                  </a:cubicBezTo>
                  <a:cubicBezTo>
                    <a:pt x="4380" y="5884"/>
                    <a:pt x="4506" y="6200"/>
                    <a:pt x="4506" y="6515"/>
                  </a:cubicBezTo>
                  <a:cubicBezTo>
                    <a:pt x="4821" y="6515"/>
                    <a:pt x="5136" y="6641"/>
                    <a:pt x="5356" y="6861"/>
                  </a:cubicBezTo>
                  <a:cubicBezTo>
                    <a:pt x="5608" y="7113"/>
                    <a:pt x="5703" y="7428"/>
                    <a:pt x="5703" y="7743"/>
                  </a:cubicBezTo>
                  <a:cubicBezTo>
                    <a:pt x="6018" y="7743"/>
                    <a:pt x="6364" y="7869"/>
                    <a:pt x="6585" y="8090"/>
                  </a:cubicBezTo>
                  <a:cubicBezTo>
                    <a:pt x="6837" y="8342"/>
                    <a:pt x="6931" y="8657"/>
                    <a:pt x="6931" y="8909"/>
                  </a:cubicBezTo>
                  <a:lnTo>
                    <a:pt x="7814" y="9791"/>
                  </a:lnTo>
                  <a:cubicBezTo>
                    <a:pt x="7908" y="9886"/>
                    <a:pt x="8034" y="9933"/>
                    <a:pt x="8160" y="9933"/>
                  </a:cubicBezTo>
                  <a:cubicBezTo>
                    <a:pt x="8286" y="9933"/>
                    <a:pt x="8412" y="9886"/>
                    <a:pt x="8507" y="9791"/>
                  </a:cubicBezTo>
                  <a:cubicBezTo>
                    <a:pt x="8727" y="9602"/>
                    <a:pt x="8727" y="9287"/>
                    <a:pt x="8507" y="9066"/>
                  </a:cubicBezTo>
                  <a:lnTo>
                    <a:pt x="7656" y="8216"/>
                  </a:lnTo>
                  <a:cubicBezTo>
                    <a:pt x="7530" y="8090"/>
                    <a:pt x="7530" y="7869"/>
                    <a:pt x="7656" y="7743"/>
                  </a:cubicBezTo>
                  <a:cubicBezTo>
                    <a:pt x="7748" y="7596"/>
                    <a:pt x="7851" y="7534"/>
                    <a:pt x="7953" y="7534"/>
                  </a:cubicBezTo>
                  <a:cubicBezTo>
                    <a:pt x="8024" y="7534"/>
                    <a:pt x="8095" y="7565"/>
                    <a:pt x="8160" y="7617"/>
                  </a:cubicBezTo>
                  <a:lnTo>
                    <a:pt x="9011" y="8499"/>
                  </a:lnTo>
                  <a:cubicBezTo>
                    <a:pt x="9121" y="8594"/>
                    <a:pt x="9255" y="8641"/>
                    <a:pt x="9385" y="8641"/>
                  </a:cubicBezTo>
                  <a:cubicBezTo>
                    <a:pt x="9515" y="8641"/>
                    <a:pt x="9641" y="8594"/>
                    <a:pt x="9735" y="8499"/>
                  </a:cubicBezTo>
                  <a:cubicBezTo>
                    <a:pt x="9924" y="8279"/>
                    <a:pt x="9924" y="7964"/>
                    <a:pt x="9735" y="7775"/>
                  </a:cubicBezTo>
                  <a:lnTo>
                    <a:pt x="8853" y="6924"/>
                  </a:lnTo>
                  <a:cubicBezTo>
                    <a:pt x="8759" y="6798"/>
                    <a:pt x="8759" y="6578"/>
                    <a:pt x="8853" y="6452"/>
                  </a:cubicBezTo>
                  <a:cubicBezTo>
                    <a:pt x="8916" y="6389"/>
                    <a:pt x="9011" y="6357"/>
                    <a:pt x="9101" y="6357"/>
                  </a:cubicBezTo>
                  <a:cubicBezTo>
                    <a:pt x="9192" y="6357"/>
                    <a:pt x="9279" y="6389"/>
                    <a:pt x="9326" y="6452"/>
                  </a:cubicBezTo>
                  <a:lnTo>
                    <a:pt x="10208" y="7302"/>
                  </a:lnTo>
                  <a:cubicBezTo>
                    <a:pt x="10303" y="7397"/>
                    <a:pt x="10429" y="7444"/>
                    <a:pt x="10555" y="7444"/>
                  </a:cubicBezTo>
                  <a:cubicBezTo>
                    <a:pt x="10681" y="7444"/>
                    <a:pt x="10807" y="7397"/>
                    <a:pt x="10901" y="7302"/>
                  </a:cubicBezTo>
                  <a:cubicBezTo>
                    <a:pt x="11122" y="7113"/>
                    <a:pt x="11122" y="6798"/>
                    <a:pt x="10901" y="6609"/>
                  </a:cubicBezTo>
                  <a:lnTo>
                    <a:pt x="10334" y="6010"/>
                  </a:lnTo>
                  <a:lnTo>
                    <a:pt x="10208" y="5884"/>
                  </a:lnTo>
                  <a:lnTo>
                    <a:pt x="6931" y="2608"/>
                  </a:lnTo>
                  <a:cubicBezTo>
                    <a:pt x="6884" y="2561"/>
                    <a:pt x="6798" y="2537"/>
                    <a:pt x="6707" y="2537"/>
                  </a:cubicBezTo>
                  <a:cubicBezTo>
                    <a:pt x="6616" y="2537"/>
                    <a:pt x="6522" y="2561"/>
                    <a:pt x="6459" y="2608"/>
                  </a:cubicBezTo>
                  <a:lnTo>
                    <a:pt x="5167" y="3931"/>
                  </a:lnTo>
                  <a:cubicBezTo>
                    <a:pt x="4904" y="4176"/>
                    <a:pt x="4562" y="4308"/>
                    <a:pt x="4229" y="4308"/>
                  </a:cubicBezTo>
                  <a:cubicBezTo>
                    <a:pt x="4004" y="4308"/>
                    <a:pt x="3783" y="4247"/>
                    <a:pt x="3592" y="4120"/>
                  </a:cubicBezTo>
                  <a:cubicBezTo>
                    <a:pt x="2962" y="3679"/>
                    <a:pt x="2930" y="2829"/>
                    <a:pt x="3434" y="2293"/>
                  </a:cubicBezTo>
                  <a:lnTo>
                    <a:pt x="5010" y="529"/>
                  </a:lnTo>
                  <a:lnTo>
                    <a:pt x="4789" y="308"/>
                  </a:lnTo>
                  <a:cubicBezTo>
                    <a:pt x="4584" y="103"/>
                    <a:pt x="4317" y="1"/>
                    <a:pt x="4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262;p30"/>
            <p:cNvSpPr/>
            <p:nvPr/>
          </p:nvSpPr>
          <p:spPr>
            <a:xfrm>
              <a:off x="-5163425" y="3631325"/>
              <a:ext cx="205600" cy="150450"/>
            </a:xfrm>
            <a:custGeom>
              <a:avLst/>
              <a:gdLst/>
              <a:ahLst/>
              <a:cxnLst/>
              <a:rect l="l" t="t" r="r" b="b"/>
              <a:pathLst>
                <a:path w="8224" h="6018" extrusionOk="0">
                  <a:moveTo>
                    <a:pt x="3699" y="0"/>
                  </a:moveTo>
                  <a:cubicBezTo>
                    <a:pt x="3435" y="0"/>
                    <a:pt x="3167" y="95"/>
                    <a:pt x="2962" y="284"/>
                  </a:cubicBezTo>
                  <a:lnTo>
                    <a:pt x="2364" y="883"/>
                  </a:lnTo>
                  <a:lnTo>
                    <a:pt x="2269" y="1009"/>
                  </a:lnTo>
                  <a:lnTo>
                    <a:pt x="222" y="3245"/>
                  </a:lnTo>
                  <a:cubicBezTo>
                    <a:pt x="1" y="3435"/>
                    <a:pt x="1" y="3781"/>
                    <a:pt x="222" y="3970"/>
                  </a:cubicBezTo>
                  <a:cubicBezTo>
                    <a:pt x="316" y="4065"/>
                    <a:pt x="442" y="4112"/>
                    <a:pt x="568" y="4112"/>
                  </a:cubicBezTo>
                  <a:cubicBezTo>
                    <a:pt x="694" y="4112"/>
                    <a:pt x="820" y="4065"/>
                    <a:pt x="915" y="3970"/>
                  </a:cubicBezTo>
                  <a:lnTo>
                    <a:pt x="2269" y="2615"/>
                  </a:lnTo>
                  <a:cubicBezTo>
                    <a:pt x="2458" y="2426"/>
                    <a:pt x="2718" y="2332"/>
                    <a:pt x="2982" y="2332"/>
                  </a:cubicBezTo>
                  <a:cubicBezTo>
                    <a:pt x="3246" y="2332"/>
                    <a:pt x="3514" y="2426"/>
                    <a:pt x="3719" y="2615"/>
                  </a:cubicBezTo>
                  <a:lnTo>
                    <a:pt x="7090" y="6018"/>
                  </a:lnTo>
                  <a:lnTo>
                    <a:pt x="7814" y="5356"/>
                  </a:lnTo>
                  <a:cubicBezTo>
                    <a:pt x="8224" y="4947"/>
                    <a:pt x="8224" y="4285"/>
                    <a:pt x="7814" y="3876"/>
                  </a:cubicBezTo>
                  <a:lnTo>
                    <a:pt x="4412" y="284"/>
                  </a:lnTo>
                  <a:cubicBezTo>
                    <a:pt x="4223" y="95"/>
                    <a:pt x="3963" y="0"/>
                    <a:pt x="36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63" name="Google Shape;263;p30"/>
          <p:cNvSpPr/>
          <p:nvPr/>
        </p:nvSpPr>
        <p:spPr>
          <a:xfrm>
            <a:off x="1572825" y="1902225"/>
            <a:ext cx="882300" cy="882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64" name="Google Shape;264;p30"/>
          <p:cNvGrpSpPr/>
          <p:nvPr/>
        </p:nvGrpSpPr>
        <p:grpSpPr>
          <a:xfrm>
            <a:off x="1786990" y="2147754"/>
            <a:ext cx="456045" cy="422972"/>
            <a:chOff x="-62510922" y="4129100"/>
            <a:chExt cx="304050" cy="282000"/>
          </a:xfrm>
        </p:grpSpPr>
        <p:sp>
          <p:nvSpPr>
            <p:cNvPr id="265" name="Google Shape;265;p30"/>
            <p:cNvSpPr/>
            <p:nvPr/>
          </p:nvSpPr>
          <p:spPr>
            <a:xfrm>
              <a:off x="-62413247" y="42039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266;p30"/>
            <p:cNvSpPr/>
            <p:nvPr/>
          </p:nvSpPr>
          <p:spPr>
            <a:xfrm>
              <a:off x="-62510122" y="412910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267;p30"/>
            <p:cNvSpPr/>
            <p:nvPr/>
          </p:nvSpPr>
          <p:spPr>
            <a:xfrm>
              <a:off x="-62510122" y="42070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268;p30"/>
            <p:cNvSpPr/>
            <p:nvPr/>
          </p:nvSpPr>
          <p:spPr>
            <a:xfrm>
              <a:off x="-62510122" y="43299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269;p30"/>
            <p:cNvSpPr/>
            <p:nvPr/>
          </p:nvSpPr>
          <p:spPr>
            <a:xfrm>
              <a:off x="-62510922" y="42685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5" name="Google Shape;275;p31"/>
          <p:cNvSpPr txBox="1">
            <a:spLocks noGrp="1"/>
          </p:cNvSpPr>
          <p:nvPr>
            <p:ph type="body" idx="1"/>
          </p:nvPr>
        </p:nvSpPr>
        <p:spPr>
          <a:xfrm>
            <a:off x="682156" y="1977597"/>
            <a:ext cx="3101340" cy="1862400"/>
          </a:xfrm>
          <a:prstGeom prst="rect">
            <a:avLst/>
          </a:prstGeom>
        </p:spPr>
        <p:txBody>
          <a:bodyPr spcFirstLastPara="1" wrap="square" lIns="91425" tIns="91425" rIns="91425" bIns="91425" anchor="t" anchorCtr="0">
            <a:noAutofit/>
          </a:bodyPr>
          <a:lstStyle/>
          <a:p>
            <a:pPr marL="0" lvl="0" indent="0">
              <a:spcBef>
                <a:spcPts val="600"/>
              </a:spcBef>
              <a:buSzPts val="1100"/>
            </a:pPr>
            <a:r>
              <a:rPr lang="es-ES" b="1" dirty="0" smtClean="0"/>
              <a:t> Lorem </a:t>
            </a:r>
            <a:r>
              <a:rPr lang="es-ES" b="1" dirty="0"/>
              <a:t>Ipsum</a:t>
            </a:r>
            <a:r>
              <a:rPr lang="es-ES" dirty="0"/>
              <a:t> es simplemente el texto </a:t>
            </a:r>
            <a:r>
              <a:rPr lang="es-ES" dirty="0" smtClean="0"/>
              <a:t>de relleno</a:t>
            </a:r>
            <a:endParaRPr lang="es-ES" dirty="0"/>
          </a:p>
          <a:p>
            <a:pPr marL="0" lvl="0" indent="0">
              <a:spcBef>
                <a:spcPts val="600"/>
              </a:spcBef>
              <a:buSzPts val="1100"/>
            </a:pPr>
            <a:r>
              <a:rPr lang="es-ES" b="1" dirty="0"/>
              <a:t> Lorem Ipsum</a:t>
            </a:r>
            <a:r>
              <a:rPr lang="es-ES" dirty="0"/>
              <a:t> es simplemente el texto de </a:t>
            </a:r>
            <a:r>
              <a:rPr lang="es-ES" dirty="0" smtClean="0"/>
              <a:t>relleno</a:t>
            </a:r>
            <a:endParaRPr lang="es-ES" dirty="0"/>
          </a:p>
          <a:p>
            <a:pPr marL="0" indent="0">
              <a:spcBef>
                <a:spcPts val="600"/>
              </a:spcBef>
              <a:buSzPts val="1100"/>
            </a:pPr>
            <a:r>
              <a:rPr lang="es-ES" b="1" dirty="0"/>
              <a:t> Lorem Ipsum</a:t>
            </a:r>
            <a:r>
              <a:rPr lang="es-ES" dirty="0"/>
              <a:t> es simplemente el texto de </a:t>
            </a:r>
            <a:r>
              <a:rPr lang="es-ES" dirty="0" smtClean="0"/>
              <a:t>relleno</a:t>
            </a:r>
            <a:endParaRPr lang="es-ES" dirty="0"/>
          </a:p>
        </p:txBody>
      </p:sp>
      <p:sp>
        <p:nvSpPr>
          <p:cNvPr id="274" name="Google Shape;274;p31"/>
          <p:cNvSpPr txBox="1">
            <a:spLocks noGrp="1"/>
          </p:cNvSpPr>
          <p:nvPr>
            <p:ph type="title"/>
          </p:nvPr>
        </p:nvSpPr>
        <p:spPr>
          <a:xfrm>
            <a:off x="598999" y="553250"/>
            <a:ext cx="3098357" cy="1124400"/>
          </a:xfrm>
          <a:prstGeom prst="rect">
            <a:avLst/>
          </a:prstGeom>
        </p:spPr>
        <p:txBody>
          <a:bodyPr spcFirstLastPara="1" wrap="square" lIns="91425" tIns="91425" rIns="91425" bIns="91425" anchor="t" anchorCtr="0">
            <a:noAutofit/>
          </a:bodyPr>
          <a:lstStyle/>
          <a:p>
            <a:pPr lvl="0"/>
            <a:r>
              <a:rPr lang="en-US" cap="all" dirty="0"/>
              <a:t>título </a:t>
            </a:r>
            <a:r>
              <a:rPr lang="en-US" cap="all" dirty="0">
                <a:solidFill>
                  <a:schemeClr val="accent1"/>
                </a:solidFill>
              </a:rPr>
              <a:t>destacado</a:t>
            </a:r>
            <a:endParaRPr lang="en-US" dirty="0">
              <a:solidFill>
                <a:schemeClr val="accent1"/>
              </a:solidFill>
            </a:endParaRPr>
          </a:p>
        </p:txBody>
      </p:sp>
      <p:pic>
        <p:nvPicPr>
          <p:cNvPr id="276" name="Google Shape;276;p31"/>
          <p:cNvPicPr preferRelativeResize="0"/>
          <p:nvPr/>
        </p:nvPicPr>
        <p:blipFill rotWithShape="1">
          <a:blip r:embed="rId3">
            <a:alphaModFix/>
          </a:blip>
          <a:srcRect l="15393" t="14261" r="15393" b="14254"/>
          <a:stretch/>
        </p:blipFill>
        <p:spPr>
          <a:xfrm>
            <a:off x="4395900" y="434300"/>
            <a:ext cx="4001400" cy="413250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Final Project Proposal by Slidesgo">
  <a:themeElements>
    <a:clrScheme name="ISSD">
      <a:dk1>
        <a:srgbClr val="04353A"/>
      </a:dk1>
      <a:lt1>
        <a:srgbClr val="FFFFFF"/>
      </a:lt1>
      <a:dk2>
        <a:srgbClr val="006A74"/>
      </a:dk2>
      <a:lt2>
        <a:srgbClr val="53AAD4"/>
      </a:lt2>
      <a:accent1>
        <a:srgbClr val="086A74"/>
      </a:accent1>
      <a:accent2>
        <a:srgbClr val="097784"/>
      </a:accent2>
      <a:accent3>
        <a:srgbClr val="098493"/>
      </a:accent3>
      <a:accent4>
        <a:srgbClr val="2E97B3"/>
      </a:accent4>
      <a:accent5>
        <a:srgbClr val="53AAD4"/>
      </a:accent5>
      <a:accent6>
        <a:srgbClr val="A9D4EA"/>
      </a:accent6>
      <a:hlink>
        <a:srgbClr val="E75354"/>
      </a:hlink>
      <a:folHlink>
        <a:srgbClr val="FFFF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181</TotalTime>
  <Words>282</Words>
  <Application>Microsoft Office PowerPoint</Application>
  <PresentationFormat>Presentación en pantalla (16:9)</PresentationFormat>
  <Paragraphs>107</Paragraphs>
  <Slides>28</Slides>
  <Notes>26</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28</vt:i4>
      </vt:variant>
    </vt:vector>
  </HeadingPairs>
  <TitlesOfParts>
    <vt:vector size="39" baseType="lpstr">
      <vt:lpstr>Arial</vt:lpstr>
      <vt:lpstr>Arial Black</vt:lpstr>
      <vt:lpstr>Calibri</vt:lpstr>
      <vt:lpstr>Lato</vt:lpstr>
      <vt:lpstr>Monserrat</vt:lpstr>
      <vt:lpstr>Montserrat</vt:lpstr>
      <vt:lpstr>Proxima Nova</vt:lpstr>
      <vt:lpstr>Roboto Medium</vt:lpstr>
      <vt:lpstr>Sarala</vt:lpstr>
      <vt:lpstr>Work Sans</vt:lpstr>
      <vt:lpstr>Final Project Proposal by Slidesgo</vt:lpstr>
      <vt:lpstr>NOMBRE DE LA CLASE</vt:lpstr>
      <vt:lpstr>Tema </vt:lpstr>
      <vt:lpstr>TEMA</vt:lpstr>
      <vt:lpstr>EJEMPLO</vt:lpstr>
      <vt:lpstr>METAS DE COMPRENSIÓN</vt:lpstr>
      <vt:lpstr>META 1</vt:lpstr>
      <vt:lpstr>título destacado</vt:lpstr>
      <vt:lpstr>subtítulo</vt:lpstr>
      <vt:lpstr>título destacado</vt:lpstr>
      <vt:lpstr>TÍTULO DESTACADO</vt:lpstr>
      <vt:lpstr>TÍTULO DESTACADO</vt:lpstr>
      <vt:lpstr>SUBTÍTULO</vt:lpstr>
      <vt:lpstr>— nombre del autor — </vt:lpstr>
      <vt:lpstr>$8,500,000</vt:lpstr>
      <vt:lpstr>Esto puede ser una carátula con imagen</vt:lpstr>
      <vt:lpstr>CUADRO ESTADÍSTICO</vt:lpstr>
      <vt:lpstr>Mapa del mundo</vt:lpstr>
      <vt:lpstr>VIDEOS DE LA CLASE</vt:lpstr>
      <vt:lpstr>CUADRO EJEMPLO</vt:lpstr>
      <vt:lpstr>solo texto</vt:lpstr>
      <vt:lpstr>LLEGAMOS AL FINAL NOS VEMOS LA SEMANA QUE VIENE…</vt:lpstr>
      <vt:lpstr>LLEGAMOS AL FINAL NOS VEMOS LA SEMANA QUE VIENE…</vt:lpstr>
      <vt:lpstr>RECURSOS EXTRA</vt:lpstr>
      <vt:lpstr>Presentación de PowerPoint</vt:lpstr>
      <vt:lpstr>Presentación de PowerPoint</vt:lpstr>
      <vt:lpstr>Presentación de PowerPoint</vt:lpstr>
      <vt:lpstr>ALGUNAS IMÁGENES</vt:lpstr>
      <vt:lpstr>logos issd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Instrucciones de uso</dc:title>
  <dc:creator>javi ramon</dc:creator>
  <cp:lastModifiedBy>javi ramon</cp:lastModifiedBy>
  <cp:revision>24</cp:revision>
  <dcterms:modified xsi:type="dcterms:W3CDTF">2022-02-04T15:01:52Z</dcterms:modified>
</cp:coreProperties>
</file>